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96" r:id="rId2"/>
    <p:sldId id="257" r:id="rId3"/>
    <p:sldId id="310" r:id="rId4"/>
    <p:sldId id="266" r:id="rId5"/>
    <p:sldId id="309" r:id="rId6"/>
    <p:sldId id="301" r:id="rId7"/>
    <p:sldId id="302" r:id="rId8"/>
    <p:sldId id="304" r:id="rId9"/>
    <p:sldId id="305" r:id="rId10"/>
    <p:sldId id="307" r:id="rId11"/>
    <p:sldId id="311" r:id="rId12"/>
    <p:sldId id="312" r:id="rId13"/>
    <p:sldId id="282" r:id="rId14"/>
    <p:sldId id="279" r:id="rId15"/>
    <p:sldId id="285" r:id="rId16"/>
    <p:sldId id="284" r:id="rId17"/>
    <p:sldId id="286" r:id="rId18"/>
    <p:sldId id="287" r:id="rId19"/>
    <p:sldId id="316" r:id="rId20"/>
    <p:sldId id="271" r:id="rId21"/>
    <p:sldId id="313" r:id="rId22"/>
    <p:sldId id="314" r:id="rId23"/>
    <p:sldId id="315" r:id="rId24"/>
    <p:sldId id="292" r:id="rId25"/>
    <p:sldId id="294" r:id="rId26"/>
    <p:sldId id="288" r:id="rId27"/>
    <p:sldId id="297" r:id="rId28"/>
    <p:sldId id="265" r:id="rId29"/>
  </p:sldIdLst>
  <p:sldSz cx="12192000" cy="6858000"/>
  <p:notesSz cx="6797675" cy="9926638"/>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FD5974F-D027-428B-95F8-2C4B71A14D73}" v="19" dt="2023-05-02T09:17:21.236"/>
  </p1510:revLst>
</p1510:revInfo>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1" autoAdjust="0"/>
    <p:restoredTop sz="94660"/>
  </p:normalViewPr>
  <p:slideViewPr>
    <p:cSldViewPr snapToGrid="0">
      <p:cViewPr varScale="1">
        <p:scale>
          <a:sx n="123" d="100"/>
          <a:sy n="123" d="100"/>
        </p:scale>
        <p:origin x="114" y="2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ala Vlastimil Ing. CSc." userId="ef327c8f-6623-416f-a8a5-b42e4188b9a4" providerId="ADAL" clId="{6FD5974F-D027-428B-95F8-2C4B71A14D73}"/>
    <pc:docChg chg="undo custSel addSld delSld modSld">
      <pc:chgData name="Vala Vlastimil Ing. CSc." userId="ef327c8f-6623-416f-a8a5-b42e4188b9a4" providerId="ADAL" clId="{6FD5974F-D027-428B-95F8-2C4B71A14D73}" dt="2023-05-04T06:39:44.878" v="10687" actId="20577"/>
      <pc:docMkLst>
        <pc:docMk/>
      </pc:docMkLst>
      <pc:sldChg chg="modSp mod">
        <pc:chgData name="Vala Vlastimil Ing. CSc." userId="ef327c8f-6623-416f-a8a5-b42e4188b9a4" providerId="ADAL" clId="{6FD5974F-D027-428B-95F8-2C4B71A14D73}" dt="2023-05-02T08:37:26.949" v="10252" actId="113"/>
        <pc:sldMkLst>
          <pc:docMk/>
          <pc:sldMk cId="4266541783" sldId="257"/>
        </pc:sldMkLst>
        <pc:spChg chg="mod">
          <ac:chgData name="Vala Vlastimil Ing. CSc." userId="ef327c8f-6623-416f-a8a5-b42e4188b9a4" providerId="ADAL" clId="{6FD5974F-D027-428B-95F8-2C4B71A14D73}" dt="2023-05-02T08:37:26.949" v="10252" actId="113"/>
          <ac:spMkLst>
            <pc:docMk/>
            <pc:sldMk cId="4266541783" sldId="257"/>
            <ac:spMk id="3" creationId="{F0DCFD2E-3D7A-48BD-8159-19BCFD16CDDB}"/>
          </ac:spMkLst>
        </pc:spChg>
      </pc:sldChg>
      <pc:sldChg chg="addSp modSp mod">
        <pc:chgData name="Vala Vlastimil Ing. CSc." userId="ef327c8f-6623-416f-a8a5-b42e4188b9a4" providerId="ADAL" clId="{6FD5974F-D027-428B-95F8-2C4B71A14D73}" dt="2023-05-02T09:13:07.534" v="10388" actId="1076"/>
        <pc:sldMkLst>
          <pc:docMk/>
          <pc:sldMk cId="878604311" sldId="266"/>
        </pc:sldMkLst>
        <pc:spChg chg="mod">
          <ac:chgData name="Vala Vlastimil Ing. CSc." userId="ef327c8f-6623-416f-a8a5-b42e4188b9a4" providerId="ADAL" clId="{6FD5974F-D027-428B-95F8-2C4B71A14D73}" dt="2023-05-02T08:28:34.732" v="10210" actId="20577"/>
          <ac:spMkLst>
            <pc:docMk/>
            <pc:sldMk cId="878604311" sldId="266"/>
            <ac:spMk id="2" creationId="{75738698-1A15-4489-86E5-D5C134A2E935}"/>
          </ac:spMkLst>
        </pc:spChg>
        <pc:spChg chg="mod">
          <ac:chgData name="Vala Vlastimil Ing. CSc." userId="ef327c8f-6623-416f-a8a5-b42e4188b9a4" providerId="ADAL" clId="{6FD5974F-D027-428B-95F8-2C4B71A14D73}" dt="2023-05-02T09:12:58.736" v="10386" actId="20577"/>
          <ac:spMkLst>
            <pc:docMk/>
            <pc:sldMk cId="878604311" sldId="266"/>
            <ac:spMk id="3" creationId="{9FF33592-334B-479C-AB67-2DD29313A76D}"/>
          </ac:spMkLst>
        </pc:spChg>
        <pc:spChg chg="mod">
          <ac:chgData name="Vala Vlastimil Ing. CSc." userId="ef327c8f-6623-416f-a8a5-b42e4188b9a4" providerId="ADAL" clId="{6FD5974F-D027-428B-95F8-2C4B71A14D73}" dt="2023-05-02T08:57:01.833" v="10270" actId="2711"/>
          <ac:spMkLst>
            <pc:docMk/>
            <pc:sldMk cId="878604311" sldId="266"/>
            <ac:spMk id="4" creationId="{D4C661FE-1CD0-4381-B04C-F6C62A9393AD}"/>
          </ac:spMkLst>
        </pc:spChg>
        <pc:spChg chg="mod">
          <ac:chgData name="Vala Vlastimil Ing. CSc." userId="ef327c8f-6623-416f-a8a5-b42e4188b9a4" providerId="ADAL" clId="{6FD5974F-D027-428B-95F8-2C4B71A14D73}" dt="2023-05-02T08:57:26.339" v="10273" actId="20577"/>
          <ac:spMkLst>
            <pc:docMk/>
            <pc:sldMk cId="878604311" sldId="266"/>
            <ac:spMk id="5" creationId="{94FEFA43-FD2C-45BA-AE6E-A99D2971CB76}"/>
          </ac:spMkLst>
        </pc:spChg>
        <pc:spChg chg="mod">
          <ac:chgData name="Vala Vlastimil Ing. CSc." userId="ef327c8f-6623-416f-a8a5-b42e4188b9a4" providerId="ADAL" clId="{6FD5974F-D027-428B-95F8-2C4B71A14D73}" dt="2023-05-02T08:57:48.027" v="10274" actId="2711"/>
          <ac:spMkLst>
            <pc:docMk/>
            <pc:sldMk cId="878604311" sldId="266"/>
            <ac:spMk id="6" creationId="{2DAB076F-11D4-404A-ABB3-A6B0F99292FE}"/>
          </ac:spMkLst>
        </pc:spChg>
        <pc:spChg chg="add mod">
          <ac:chgData name="Vala Vlastimil Ing. CSc." userId="ef327c8f-6623-416f-a8a5-b42e4188b9a4" providerId="ADAL" clId="{6FD5974F-D027-428B-95F8-2C4B71A14D73}" dt="2023-05-02T09:13:07.534" v="10388" actId="1076"/>
          <ac:spMkLst>
            <pc:docMk/>
            <pc:sldMk cId="878604311" sldId="266"/>
            <ac:spMk id="8" creationId="{116FD029-EEE5-8684-AB4D-37B6CD6A2C10}"/>
          </ac:spMkLst>
        </pc:spChg>
      </pc:sldChg>
      <pc:sldChg chg="modSp del mod">
        <pc:chgData name="Vala Vlastimil Ing. CSc." userId="ef327c8f-6623-416f-a8a5-b42e4188b9a4" providerId="ADAL" clId="{6FD5974F-D027-428B-95F8-2C4B71A14D73}" dt="2023-04-28T07:54:30.653" v="2242" actId="2696"/>
        <pc:sldMkLst>
          <pc:docMk/>
          <pc:sldMk cId="4288137588" sldId="268"/>
        </pc:sldMkLst>
        <pc:spChg chg="mod">
          <ac:chgData name="Vala Vlastimil Ing. CSc." userId="ef327c8f-6623-416f-a8a5-b42e4188b9a4" providerId="ADAL" clId="{6FD5974F-D027-428B-95F8-2C4B71A14D73}" dt="2023-04-28T07:26:36.558" v="1299" actId="27636"/>
          <ac:spMkLst>
            <pc:docMk/>
            <pc:sldMk cId="4288137588" sldId="268"/>
            <ac:spMk id="3" creationId="{296BD56D-B88F-40F9-8B22-C7AC21212A74}"/>
          </ac:spMkLst>
        </pc:spChg>
        <pc:spChg chg="mod">
          <ac:chgData name="Vala Vlastimil Ing. CSc." userId="ef327c8f-6623-416f-a8a5-b42e4188b9a4" providerId="ADAL" clId="{6FD5974F-D027-428B-95F8-2C4B71A14D73}" dt="2023-04-28T07:27:47.437" v="1325" actId="27636"/>
          <ac:spMkLst>
            <pc:docMk/>
            <pc:sldMk cId="4288137588" sldId="268"/>
            <ac:spMk id="4" creationId="{E0DB72A6-29A2-49DE-A274-3BACC0803CA9}"/>
          </ac:spMkLst>
        </pc:spChg>
        <pc:spChg chg="mod">
          <ac:chgData name="Vala Vlastimil Ing. CSc." userId="ef327c8f-6623-416f-a8a5-b42e4188b9a4" providerId="ADAL" clId="{6FD5974F-D027-428B-95F8-2C4B71A14D73}" dt="2023-04-28T07:26:36.558" v="1298" actId="27636"/>
          <ac:spMkLst>
            <pc:docMk/>
            <pc:sldMk cId="4288137588" sldId="268"/>
            <ac:spMk id="5" creationId="{C763AD30-B4B3-49B2-A154-425226CEC1E8}"/>
          </ac:spMkLst>
        </pc:spChg>
        <pc:spChg chg="mod">
          <ac:chgData name="Vala Vlastimil Ing. CSc." userId="ef327c8f-6623-416f-a8a5-b42e4188b9a4" providerId="ADAL" clId="{6FD5974F-D027-428B-95F8-2C4B71A14D73}" dt="2023-04-28T07:27:47.437" v="1324" actId="27636"/>
          <ac:spMkLst>
            <pc:docMk/>
            <pc:sldMk cId="4288137588" sldId="268"/>
            <ac:spMk id="6" creationId="{0A305599-FEA8-484F-96EC-5FB310D94B2C}"/>
          </ac:spMkLst>
        </pc:spChg>
      </pc:sldChg>
      <pc:sldChg chg="del">
        <pc:chgData name="Vala Vlastimil Ing. CSc." userId="ef327c8f-6623-416f-a8a5-b42e4188b9a4" providerId="ADAL" clId="{6FD5974F-D027-428B-95F8-2C4B71A14D73}" dt="2023-05-02T06:40:03.006" v="8773" actId="2696"/>
        <pc:sldMkLst>
          <pc:docMk/>
          <pc:sldMk cId="2499453008" sldId="269"/>
        </pc:sldMkLst>
      </pc:sldChg>
      <pc:sldChg chg="modSp add del mod">
        <pc:chgData name="Vala Vlastimil Ing. CSc." userId="ef327c8f-6623-416f-a8a5-b42e4188b9a4" providerId="ADAL" clId="{6FD5974F-D027-428B-95F8-2C4B71A14D73}" dt="2023-05-02T08:09:12.510" v="9763" actId="2696"/>
        <pc:sldMkLst>
          <pc:docMk/>
          <pc:sldMk cId="3197978075" sldId="269"/>
        </pc:sldMkLst>
        <pc:spChg chg="mod">
          <ac:chgData name="Vala Vlastimil Ing. CSc." userId="ef327c8f-6623-416f-a8a5-b42e4188b9a4" providerId="ADAL" clId="{6FD5974F-D027-428B-95F8-2C4B71A14D73}" dt="2023-05-02T07:26:00.811" v="8792" actId="6549"/>
          <ac:spMkLst>
            <pc:docMk/>
            <pc:sldMk cId="3197978075" sldId="269"/>
            <ac:spMk id="2" creationId="{CD595729-0BB3-4E99-A064-1626E175F647}"/>
          </ac:spMkLst>
        </pc:spChg>
      </pc:sldChg>
      <pc:sldChg chg="del">
        <pc:chgData name="Vala Vlastimil Ing. CSc." userId="ef327c8f-6623-416f-a8a5-b42e4188b9a4" providerId="ADAL" clId="{6FD5974F-D027-428B-95F8-2C4B71A14D73}" dt="2023-05-02T06:40:03.006" v="8773" actId="2696"/>
        <pc:sldMkLst>
          <pc:docMk/>
          <pc:sldMk cId="673693073" sldId="270"/>
        </pc:sldMkLst>
      </pc:sldChg>
      <pc:sldChg chg="add del">
        <pc:chgData name="Vala Vlastimil Ing. CSc." userId="ef327c8f-6623-416f-a8a5-b42e4188b9a4" providerId="ADAL" clId="{6FD5974F-D027-428B-95F8-2C4B71A14D73}" dt="2023-05-02T08:09:18.921" v="9764" actId="2696"/>
        <pc:sldMkLst>
          <pc:docMk/>
          <pc:sldMk cId="1645933474" sldId="270"/>
        </pc:sldMkLst>
      </pc:sldChg>
      <pc:sldChg chg="del">
        <pc:chgData name="Vala Vlastimil Ing. CSc." userId="ef327c8f-6623-416f-a8a5-b42e4188b9a4" providerId="ADAL" clId="{6FD5974F-D027-428B-95F8-2C4B71A14D73}" dt="2023-05-02T06:40:03.006" v="8773" actId="2696"/>
        <pc:sldMkLst>
          <pc:docMk/>
          <pc:sldMk cId="1595116116" sldId="271"/>
        </pc:sldMkLst>
      </pc:sldChg>
      <pc:sldChg chg="modSp add mod">
        <pc:chgData name="Vala Vlastimil Ing. CSc." userId="ef327c8f-6623-416f-a8a5-b42e4188b9a4" providerId="ADAL" clId="{6FD5974F-D027-428B-95F8-2C4B71A14D73}" dt="2023-05-04T06:31:37.961" v="10568" actId="14100"/>
        <pc:sldMkLst>
          <pc:docMk/>
          <pc:sldMk cId="2987927515" sldId="271"/>
        </pc:sldMkLst>
        <pc:spChg chg="mod">
          <ac:chgData name="Vala Vlastimil Ing. CSc." userId="ef327c8f-6623-416f-a8a5-b42e4188b9a4" providerId="ADAL" clId="{6FD5974F-D027-428B-95F8-2C4B71A14D73}" dt="2023-05-04T06:31:37.961" v="10568" actId="14100"/>
          <ac:spMkLst>
            <pc:docMk/>
            <pc:sldMk cId="2987927515" sldId="271"/>
            <ac:spMk id="2" creationId="{D8C5A94D-13AD-4D8D-8442-E3A3EAEDD8DE}"/>
          </ac:spMkLst>
        </pc:spChg>
      </pc:sldChg>
      <pc:sldChg chg="modSp add mod">
        <pc:chgData name="Vala Vlastimil Ing. CSc." userId="ef327c8f-6623-416f-a8a5-b42e4188b9a4" providerId="ADAL" clId="{6FD5974F-D027-428B-95F8-2C4B71A14D73}" dt="2023-05-04T06:29:42.210" v="10551" actId="6549"/>
        <pc:sldMkLst>
          <pc:docMk/>
          <pc:sldMk cId="1954512455" sldId="279"/>
        </pc:sldMkLst>
        <pc:spChg chg="mod">
          <ac:chgData name="Vala Vlastimil Ing. CSc." userId="ef327c8f-6623-416f-a8a5-b42e4188b9a4" providerId="ADAL" clId="{6FD5974F-D027-428B-95F8-2C4B71A14D73}" dt="2023-05-04T06:27:06.739" v="10509" actId="313"/>
          <ac:spMkLst>
            <pc:docMk/>
            <pc:sldMk cId="1954512455" sldId="279"/>
            <ac:spMk id="2" creationId="{7E37953A-6B4E-4C44-947F-48A2DEAC1AE5}"/>
          </ac:spMkLst>
        </pc:spChg>
        <pc:spChg chg="mod">
          <ac:chgData name="Vala Vlastimil Ing. CSc." userId="ef327c8f-6623-416f-a8a5-b42e4188b9a4" providerId="ADAL" clId="{6FD5974F-D027-428B-95F8-2C4B71A14D73}" dt="2023-05-04T06:29:42.210" v="10551" actId="6549"/>
          <ac:spMkLst>
            <pc:docMk/>
            <pc:sldMk cId="1954512455" sldId="279"/>
            <ac:spMk id="3" creationId="{B7B65C69-8E32-4E6F-B2C3-8C9EE411C710}"/>
          </ac:spMkLst>
        </pc:spChg>
      </pc:sldChg>
      <pc:sldChg chg="del">
        <pc:chgData name="Vala Vlastimil Ing. CSc." userId="ef327c8f-6623-416f-a8a5-b42e4188b9a4" providerId="ADAL" clId="{6FD5974F-D027-428B-95F8-2C4B71A14D73}" dt="2023-05-02T06:38:13.168" v="8771" actId="2696"/>
        <pc:sldMkLst>
          <pc:docMk/>
          <pc:sldMk cId="2073003994" sldId="279"/>
        </pc:sldMkLst>
      </pc:sldChg>
      <pc:sldChg chg="modSp add mod">
        <pc:chgData name="Vala Vlastimil Ing. CSc." userId="ef327c8f-6623-416f-a8a5-b42e4188b9a4" providerId="ADAL" clId="{6FD5974F-D027-428B-95F8-2C4B71A14D73}" dt="2023-05-04T06:30:34.083" v="10558" actId="313"/>
        <pc:sldMkLst>
          <pc:docMk/>
          <pc:sldMk cId="3806141326" sldId="282"/>
        </pc:sldMkLst>
        <pc:spChg chg="mod">
          <ac:chgData name="Vala Vlastimil Ing. CSc." userId="ef327c8f-6623-416f-a8a5-b42e4188b9a4" providerId="ADAL" clId="{6FD5974F-D027-428B-95F8-2C4B71A14D73}" dt="2023-05-04T06:30:34.083" v="10558" actId="313"/>
          <ac:spMkLst>
            <pc:docMk/>
            <pc:sldMk cId="3806141326" sldId="282"/>
            <ac:spMk id="2" creationId="{1672A813-0903-4E66-9346-B33C74B85318}"/>
          </ac:spMkLst>
        </pc:spChg>
        <pc:spChg chg="mod">
          <ac:chgData name="Vala Vlastimil Ing. CSc." userId="ef327c8f-6623-416f-a8a5-b42e4188b9a4" providerId="ADAL" clId="{6FD5974F-D027-428B-95F8-2C4B71A14D73}" dt="2023-05-04T06:26:44.173" v="10503" actId="20577"/>
          <ac:spMkLst>
            <pc:docMk/>
            <pc:sldMk cId="3806141326" sldId="282"/>
            <ac:spMk id="3" creationId="{2C3E8C28-B691-43C9-9983-B0C1A0F98248}"/>
          </ac:spMkLst>
        </pc:spChg>
      </pc:sldChg>
      <pc:sldChg chg="del">
        <pc:chgData name="Vala Vlastimil Ing. CSc." userId="ef327c8f-6623-416f-a8a5-b42e4188b9a4" providerId="ADAL" clId="{6FD5974F-D027-428B-95F8-2C4B71A14D73}" dt="2023-05-02T06:38:13.168" v="8771" actId="2696"/>
        <pc:sldMkLst>
          <pc:docMk/>
          <pc:sldMk cId="3960795411" sldId="282"/>
        </pc:sldMkLst>
      </pc:sldChg>
      <pc:sldChg chg="add">
        <pc:chgData name="Vala Vlastimil Ing. CSc." userId="ef327c8f-6623-416f-a8a5-b42e4188b9a4" providerId="ADAL" clId="{6FD5974F-D027-428B-95F8-2C4B71A14D73}" dt="2023-05-02T06:38:26.137" v="8772"/>
        <pc:sldMkLst>
          <pc:docMk/>
          <pc:sldMk cId="1851663643" sldId="284"/>
        </pc:sldMkLst>
      </pc:sldChg>
      <pc:sldChg chg="del">
        <pc:chgData name="Vala Vlastimil Ing. CSc." userId="ef327c8f-6623-416f-a8a5-b42e4188b9a4" providerId="ADAL" clId="{6FD5974F-D027-428B-95F8-2C4B71A14D73}" dt="2023-05-02T06:38:13.168" v="8771" actId="2696"/>
        <pc:sldMkLst>
          <pc:docMk/>
          <pc:sldMk cId="2387125644" sldId="284"/>
        </pc:sldMkLst>
      </pc:sldChg>
      <pc:sldChg chg="modSp add mod">
        <pc:chgData name="Vala Vlastimil Ing. CSc." userId="ef327c8f-6623-416f-a8a5-b42e4188b9a4" providerId="ADAL" clId="{6FD5974F-D027-428B-95F8-2C4B71A14D73}" dt="2023-05-04T06:30:45.374" v="10560" actId="6549"/>
        <pc:sldMkLst>
          <pc:docMk/>
          <pc:sldMk cId="651861799" sldId="285"/>
        </pc:sldMkLst>
        <pc:spChg chg="mod">
          <ac:chgData name="Vala Vlastimil Ing. CSc." userId="ef327c8f-6623-416f-a8a5-b42e4188b9a4" providerId="ADAL" clId="{6FD5974F-D027-428B-95F8-2C4B71A14D73}" dt="2023-05-04T06:30:45.374" v="10560" actId="6549"/>
          <ac:spMkLst>
            <pc:docMk/>
            <pc:sldMk cId="651861799" sldId="285"/>
            <ac:spMk id="2" creationId="{7E37953A-6B4E-4C44-947F-48A2DEAC1AE5}"/>
          </ac:spMkLst>
        </pc:spChg>
        <pc:spChg chg="mod">
          <ac:chgData name="Vala Vlastimil Ing. CSc." userId="ef327c8f-6623-416f-a8a5-b42e4188b9a4" providerId="ADAL" clId="{6FD5974F-D027-428B-95F8-2C4B71A14D73}" dt="2023-05-02T07:22:42.553" v="8778" actId="113"/>
          <ac:spMkLst>
            <pc:docMk/>
            <pc:sldMk cId="651861799" sldId="285"/>
            <ac:spMk id="3" creationId="{B7B65C69-8E32-4E6F-B2C3-8C9EE411C710}"/>
          </ac:spMkLst>
        </pc:spChg>
      </pc:sldChg>
      <pc:sldChg chg="del">
        <pc:chgData name="Vala Vlastimil Ing. CSc." userId="ef327c8f-6623-416f-a8a5-b42e4188b9a4" providerId="ADAL" clId="{6FD5974F-D027-428B-95F8-2C4B71A14D73}" dt="2023-05-02T06:38:13.168" v="8771" actId="2696"/>
        <pc:sldMkLst>
          <pc:docMk/>
          <pc:sldMk cId="4054108347" sldId="285"/>
        </pc:sldMkLst>
      </pc:sldChg>
      <pc:sldChg chg="add">
        <pc:chgData name="Vala Vlastimil Ing. CSc." userId="ef327c8f-6623-416f-a8a5-b42e4188b9a4" providerId="ADAL" clId="{6FD5974F-D027-428B-95F8-2C4B71A14D73}" dt="2023-05-02T06:38:26.137" v="8772"/>
        <pc:sldMkLst>
          <pc:docMk/>
          <pc:sldMk cId="1760484218" sldId="286"/>
        </pc:sldMkLst>
      </pc:sldChg>
      <pc:sldChg chg="del">
        <pc:chgData name="Vala Vlastimil Ing. CSc." userId="ef327c8f-6623-416f-a8a5-b42e4188b9a4" providerId="ADAL" clId="{6FD5974F-D027-428B-95F8-2C4B71A14D73}" dt="2023-05-02T06:38:13.168" v="8771" actId="2696"/>
        <pc:sldMkLst>
          <pc:docMk/>
          <pc:sldMk cId="3999153112" sldId="286"/>
        </pc:sldMkLst>
      </pc:sldChg>
      <pc:sldChg chg="add">
        <pc:chgData name="Vala Vlastimil Ing. CSc." userId="ef327c8f-6623-416f-a8a5-b42e4188b9a4" providerId="ADAL" clId="{6FD5974F-D027-428B-95F8-2C4B71A14D73}" dt="2023-05-02T06:38:26.137" v="8772"/>
        <pc:sldMkLst>
          <pc:docMk/>
          <pc:sldMk cId="197530642" sldId="287"/>
        </pc:sldMkLst>
      </pc:sldChg>
      <pc:sldChg chg="del">
        <pc:chgData name="Vala Vlastimil Ing. CSc." userId="ef327c8f-6623-416f-a8a5-b42e4188b9a4" providerId="ADAL" clId="{6FD5974F-D027-428B-95F8-2C4B71A14D73}" dt="2023-05-02T06:38:13.168" v="8771" actId="2696"/>
        <pc:sldMkLst>
          <pc:docMk/>
          <pc:sldMk cId="3842739995" sldId="287"/>
        </pc:sldMkLst>
      </pc:sldChg>
      <pc:sldChg chg="modSp mod">
        <pc:chgData name="Vala Vlastimil Ing. CSc." userId="ef327c8f-6623-416f-a8a5-b42e4188b9a4" providerId="ADAL" clId="{6FD5974F-D027-428B-95F8-2C4B71A14D73}" dt="2023-05-04T06:39:44.878" v="10687" actId="20577"/>
        <pc:sldMkLst>
          <pc:docMk/>
          <pc:sldMk cId="1537328923" sldId="288"/>
        </pc:sldMkLst>
        <pc:spChg chg="mod">
          <ac:chgData name="Vala Vlastimil Ing. CSc." userId="ef327c8f-6623-416f-a8a5-b42e4188b9a4" providerId="ADAL" clId="{6FD5974F-D027-428B-95F8-2C4B71A14D73}" dt="2023-05-04T06:32:22.511" v="10579" actId="20577"/>
          <ac:spMkLst>
            <pc:docMk/>
            <pc:sldMk cId="1537328923" sldId="288"/>
            <ac:spMk id="2" creationId="{316FBE71-6990-4930-B3B8-8C1EB2DB0E40}"/>
          </ac:spMkLst>
        </pc:spChg>
        <pc:spChg chg="mod">
          <ac:chgData name="Vala Vlastimil Ing. CSc." userId="ef327c8f-6623-416f-a8a5-b42e4188b9a4" providerId="ADAL" clId="{6FD5974F-D027-428B-95F8-2C4B71A14D73}" dt="2023-05-04T06:39:44.878" v="10687" actId="20577"/>
          <ac:spMkLst>
            <pc:docMk/>
            <pc:sldMk cId="1537328923" sldId="288"/>
            <ac:spMk id="3" creationId="{B235BCC5-4FA1-493E-A9D2-E23819327208}"/>
          </ac:spMkLst>
        </pc:spChg>
      </pc:sldChg>
      <pc:sldChg chg="del">
        <pc:chgData name="Vala Vlastimil Ing. CSc." userId="ef327c8f-6623-416f-a8a5-b42e4188b9a4" providerId="ADAL" clId="{6FD5974F-D027-428B-95F8-2C4B71A14D73}" dt="2023-04-28T13:42:12.864" v="7466" actId="2696"/>
        <pc:sldMkLst>
          <pc:docMk/>
          <pc:sldMk cId="3494745813" sldId="289"/>
        </pc:sldMkLst>
      </pc:sldChg>
      <pc:sldChg chg="del">
        <pc:chgData name="Vala Vlastimil Ing. CSc." userId="ef327c8f-6623-416f-a8a5-b42e4188b9a4" providerId="ADAL" clId="{6FD5974F-D027-428B-95F8-2C4B71A14D73}" dt="2023-04-28T13:42:18.330" v="7468" actId="2696"/>
        <pc:sldMkLst>
          <pc:docMk/>
          <pc:sldMk cId="1696195375" sldId="290"/>
        </pc:sldMkLst>
      </pc:sldChg>
      <pc:sldChg chg="del">
        <pc:chgData name="Vala Vlastimil Ing. CSc." userId="ef327c8f-6623-416f-a8a5-b42e4188b9a4" providerId="ADAL" clId="{6FD5974F-D027-428B-95F8-2C4B71A14D73}" dt="2023-04-28T13:42:24.672" v="7469" actId="2696"/>
        <pc:sldMkLst>
          <pc:docMk/>
          <pc:sldMk cId="3214126435" sldId="291"/>
        </pc:sldMkLst>
      </pc:sldChg>
      <pc:sldChg chg="modSp mod modShow">
        <pc:chgData name="Vala Vlastimil Ing. CSc." userId="ef327c8f-6623-416f-a8a5-b42e4188b9a4" providerId="ADAL" clId="{6FD5974F-D027-428B-95F8-2C4B71A14D73}" dt="2023-05-02T09:16:48.497" v="10405" actId="208"/>
        <pc:sldMkLst>
          <pc:docMk/>
          <pc:sldMk cId="599142683" sldId="292"/>
        </pc:sldMkLst>
        <pc:graphicFrameChg chg="mod">
          <ac:chgData name="Vala Vlastimil Ing. CSc." userId="ef327c8f-6623-416f-a8a5-b42e4188b9a4" providerId="ADAL" clId="{6FD5974F-D027-428B-95F8-2C4B71A14D73}" dt="2023-05-02T09:16:48.497" v="10405" actId="208"/>
          <ac:graphicFrameMkLst>
            <pc:docMk/>
            <pc:sldMk cId="599142683" sldId="292"/>
            <ac:graphicFrameMk id="7" creationId="{688B439C-D8E9-4C43-A0CB-6DD41F984C68}"/>
          </ac:graphicFrameMkLst>
        </pc:graphicFrameChg>
      </pc:sldChg>
      <pc:sldChg chg="del">
        <pc:chgData name="Vala Vlastimil Ing. CSc." userId="ef327c8f-6623-416f-a8a5-b42e4188b9a4" providerId="ADAL" clId="{6FD5974F-D027-428B-95F8-2C4B71A14D73}" dt="2023-04-28T13:42:28.570" v="7470" actId="2696"/>
        <pc:sldMkLst>
          <pc:docMk/>
          <pc:sldMk cId="1321706385" sldId="293"/>
        </pc:sldMkLst>
      </pc:sldChg>
      <pc:sldChg chg="mod modShow">
        <pc:chgData name="Vala Vlastimil Ing. CSc." userId="ef327c8f-6623-416f-a8a5-b42e4188b9a4" providerId="ADAL" clId="{6FD5974F-D027-428B-95F8-2C4B71A14D73}" dt="2023-05-02T08:27:21.302" v="10184" actId="729"/>
        <pc:sldMkLst>
          <pc:docMk/>
          <pc:sldMk cId="231716148" sldId="294"/>
        </pc:sldMkLst>
      </pc:sldChg>
      <pc:sldChg chg="del">
        <pc:chgData name="Vala Vlastimil Ing. CSc." userId="ef327c8f-6623-416f-a8a5-b42e4188b9a4" providerId="ADAL" clId="{6FD5974F-D027-428B-95F8-2C4B71A14D73}" dt="2023-04-28T13:42:15.389" v="7467" actId="2696"/>
        <pc:sldMkLst>
          <pc:docMk/>
          <pc:sldMk cId="1735025427" sldId="295"/>
        </pc:sldMkLst>
      </pc:sldChg>
      <pc:sldChg chg="modSp mod">
        <pc:chgData name="Vala Vlastimil Ing. CSc." userId="ef327c8f-6623-416f-a8a5-b42e4188b9a4" providerId="ADAL" clId="{6FD5974F-D027-428B-95F8-2C4B71A14D73}" dt="2023-05-02T09:00:05.101" v="10280" actId="6549"/>
        <pc:sldMkLst>
          <pc:docMk/>
          <pc:sldMk cId="2781215226" sldId="296"/>
        </pc:sldMkLst>
        <pc:spChg chg="mod">
          <ac:chgData name="Vala Vlastimil Ing. CSc." userId="ef327c8f-6623-416f-a8a5-b42e4188b9a4" providerId="ADAL" clId="{6FD5974F-D027-428B-95F8-2C4B71A14D73}" dt="2023-05-02T08:59:55.285" v="10278" actId="6549"/>
          <ac:spMkLst>
            <pc:docMk/>
            <pc:sldMk cId="2781215226" sldId="296"/>
            <ac:spMk id="6" creationId="{E9435590-A9A9-4762-A646-05F21DC2A041}"/>
          </ac:spMkLst>
        </pc:spChg>
        <pc:spChg chg="mod">
          <ac:chgData name="Vala Vlastimil Ing. CSc." userId="ef327c8f-6623-416f-a8a5-b42e4188b9a4" providerId="ADAL" clId="{6FD5974F-D027-428B-95F8-2C4B71A14D73}" dt="2023-05-02T09:00:05.101" v="10280" actId="6549"/>
          <ac:spMkLst>
            <pc:docMk/>
            <pc:sldMk cId="2781215226" sldId="296"/>
            <ac:spMk id="9" creationId="{06A1214B-F08B-4653-AFC0-5732D862EDBE}"/>
          </ac:spMkLst>
        </pc:spChg>
        <pc:picChg chg="mod">
          <ac:chgData name="Vala Vlastimil Ing. CSc." userId="ef327c8f-6623-416f-a8a5-b42e4188b9a4" providerId="ADAL" clId="{6FD5974F-D027-428B-95F8-2C4B71A14D73}" dt="2023-05-02T08:36:35.353" v="10248" actId="14100"/>
          <ac:picMkLst>
            <pc:docMk/>
            <pc:sldMk cId="2781215226" sldId="296"/>
            <ac:picMk id="5" creationId="{282AEEFB-FC96-4D3D-BCC6-A75351DFAD93}"/>
          </ac:picMkLst>
        </pc:picChg>
        <pc:picChg chg="mod">
          <ac:chgData name="Vala Vlastimil Ing. CSc." userId="ef327c8f-6623-416f-a8a5-b42e4188b9a4" providerId="ADAL" clId="{6FD5974F-D027-428B-95F8-2C4B71A14D73}" dt="2023-05-02T08:36:42.177" v="10249" actId="14100"/>
          <ac:picMkLst>
            <pc:docMk/>
            <pc:sldMk cId="2781215226" sldId="296"/>
            <ac:picMk id="7" creationId="{BB14D0CD-DAB8-4030-98AD-5BA81490BE5A}"/>
          </ac:picMkLst>
        </pc:picChg>
        <pc:picChg chg="mod">
          <ac:chgData name="Vala Vlastimil Ing. CSc." userId="ef327c8f-6623-416f-a8a5-b42e4188b9a4" providerId="ADAL" clId="{6FD5974F-D027-428B-95F8-2C4B71A14D73}" dt="2023-05-02T08:36:22.729" v="10246" actId="14100"/>
          <ac:picMkLst>
            <pc:docMk/>
            <pc:sldMk cId="2781215226" sldId="296"/>
            <ac:picMk id="10" creationId="{C4D3F1CF-36CC-484E-8A60-8BF78B22B68A}"/>
          </ac:picMkLst>
        </pc:picChg>
      </pc:sldChg>
      <pc:sldChg chg="del">
        <pc:chgData name="Vala Vlastimil Ing. CSc." userId="ef327c8f-6623-416f-a8a5-b42e4188b9a4" providerId="ADAL" clId="{6FD5974F-D027-428B-95F8-2C4B71A14D73}" dt="2023-04-28T09:57:23.661" v="5867" actId="2696"/>
        <pc:sldMkLst>
          <pc:docMk/>
          <pc:sldMk cId="894962446" sldId="298"/>
        </pc:sldMkLst>
      </pc:sldChg>
      <pc:sldChg chg="del">
        <pc:chgData name="Vala Vlastimil Ing. CSc." userId="ef327c8f-6623-416f-a8a5-b42e4188b9a4" providerId="ADAL" clId="{6FD5974F-D027-428B-95F8-2C4B71A14D73}" dt="2023-04-28T09:57:26.858" v="5868" actId="2696"/>
        <pc:sldMkLst>
          <pc:docMk/>
          <pc:sldMk cId="2400682388" sldId="299"/>
        </pc:sldMkLst>
      </pc:sldChg>
      <pc:sldChg chg="addSp delSp modSp add del mod">
        <pc:chgData name="Vala Vlastimil Ing. CSc." userId="ef327c8f-6623-416f-a8a5-b42e4188b9a4" providerId="ADAL" clId="{6FD5974F-D027-428B-95F8-2C4B71A14D73}" dt="2023-04-28T07:54:25.168" v="2241" actId="2696"/>
        <pc:sldMkLst>
          <pc:docMk/>
          <pc:sldMk cId="2281410762" sldId="300"/>
        </pc:sldMkLst>
        <pc:spChg chg="mod">
          <ac:chgData name="Vala Vlastimil Ing. CSc." userId="ef327c8f-6623-416f-a8a5-b42e4188b9a4" providerId="ADAL" clId="{6FD5974F-D027-428B-95F8-2C4B71A14D73}" dt="2023-04-28T07:45:17.158" v="1583" actId="313"/>
          <ac:spMkLst>
            <pc:docMk/>
            <pc:sldMk cId="2281410762" sldId="300"/>
            <ac:spMk id="2" creationId="{75738698-1A15-4489-86E5-D5C134A2E935}"/>
          </ac:spMkLst>
        </pc:spChg>
        <pc:spChg chg="del mod">
          <ac:chgData name="Vala Vlastimil Ing. CSc." userId="ef327c8f-6623-416f-a8a5-b42e4188b9a4" providerId="ADAL" clId="{6FD5974F-D027-428B-95F8-2C4B71A14D73}" dt="2023-04-28T07:49:29.378" v="2154" actId="21"/>
          <ac:spMkLst>
            <pc:docMk/>
            <pc:sldMk cId="2281410762" sldId="300"/>
            <ac:spMk id="3" creationId="{9FF33592-334B-479C-AB67-2DD29313A76D}"/>
          </ac:spMkLst>
        </pc:spChg>
        <pc:spChg chg="mod">
          <ac:chgData name="Vala Vlastimil Ing. CSc." userId="ef327c8f-6623-416f-a8a5-b42e4188b9a4" providerId="ADAL" clId="{6FD5974F-D027-428B-95F8-2C4B71A14D73}" dt="2023-04-28T07:50:54.595" v="2166" actId="14100"/>
          <ac:spMkLst>
            <pc:docMk/>
            <pc:sldMk cId="2281410762" sldId="300"/>
            <ac:spMk id="4" creationId="{D4C661FE-1CD0-4381-B04C-F6C62A9393AD}"/>
          </ac:spMkLst>
        </pc:spChg>
        <pc:spChg chg="mod">
          <ac:chgData name="Vala Vlastimil Ing. CSc." userId="ef327c8f-6623-416f-a8a5-b42e4188b9a4" providerId="ADAL" clId="{6FD5974F-D027-428B-95F8-2C4B71A14D73}" dt="2023-04-28T07:51:14.875" v="2171" actId="27636"/>
          <ac:spMkLst>
            <pc:docMk/>
            <pc:sldMk cId="2281410762" sldId="300"/>
            <ac:spMk id="5" creationId="{94FEFA43-FD2C-45BA-AE6E-A99D2971CB76}"/>
          </ac:spMkLst>
        </pc:spChg>
        <pc:spChg chg="mod">
          <ac:chgData name="Vala Vlastimil Ing. CSc." userId="ef327c8f-6623-416f-a8a5-b42e4188b9a4" providerId="ADAL" clId="{6FD5974F-D027-428B-95F8-2C4B71A14D73}" dt="2023-04-28T07:51:03.199" v="2169" actId="14100"/>
          <ac:spMkLst>
            <pc:docMk/>
            <pc:sldMk cId="2281410762" sldId="300"/>
            <ac:spMk id="6" creationId="{2DAB076F-11D4-404A-ABB3-A6B0F99292FE}"/>
          </ac:spMkLst>
        </pc:spChg>
        <pc:spChg chg="add mod">
          <ac:chgData name="Vala Vlastimil Ing. CSc." userId="ef327c8f-6623-416f-a8a5-b42e4188b9a4" providerId="ADAL" clId="{6FD5974F-D027-428B-95F8-2C4B71A14D73}" dt="2023-04-28T07:50:48.902" v="2165" actId="14100"/>
          <ac:spMkLst>
            <pc:docMk/>
            <pc:sldMk cId="2281410762" sldId="300"/>
            <ac:spMk id="8" creationId="{4DFC673B-A455-786E-EE8E-3D15156EDC32}"/>
          </ac:spMkLst>
        </pc:spChg>
        <pc:spChg chg="add del mod">
          <ac:chgData name="Vala Vlastimil Ing. CSc." userId="ef327c8f-6623-416f-a8a5-b42e4188b9a4" providerId="ADAL" clId="{6FD5974F-D027-428B-95F8-2C4B71A14D73}" dt="2023-04-28T07:49:53.724" v="2157" actId="21"/>
          <ac:spMkLst>
            <pc:docMk/>
            <pc:sldMk cId="2281410762" sldId="300"/>
            <ac:spMk id="10" creationId="{0C147A4B-FD6E-4E72-0A7B-C519627717C4}"/>
          </ac:spMkLst>
        </pc:spChg>
      </pc:sldChg>
      <pc:sldChg chg="addSp modSp add mod">
        <pc:chgData name="Vala Vlastimil Ing. CSc." userId="ef327c8f-6623-416f-a8a5-b42e4188b9a4" providerId="ADAL" clId="{6FD5974F-D027-428B-95F8-2C4B71A14D73}" dt="2023-05-02T09:13:55.398" v="10395" actId="1076"/>
        <pc:sldMkLst>
          <pc:docMk/>
          <pc:sldMk cId="2320348307" sldId="301"/>
        </pc:sldMkLst>
        <pc:spChg chg="mod">
          <ac:chgData name="Vala Vlastimil Ing. CSc." userId="ef327c8f-6623-416f-a8a5-b42e4188b9a4" providerId="ADAL" clId="{6FD5974F-D027-428B-95F8-2C4B71A14D73}" dt="2023-04-28T13:40:38.569" v="7436" actId="122"/>
          <ac:spMkLst>
            <pc:docMk/>
            <pc:sldMk cId="2320348307" sldId="301"/>
            <ac:spMk id="2" creationId="{75738698-1A15-4489-86E5-D5C134A2E935}"/>
          </ac:spMkLst>
        </pc:spChg>
        <pc:spChg chg="mod">
          <ac:chgData name="Vala Vlastimil Ing. CSc." userId="ef327c8f-6623-416f-a8a5-b42e4188b9a4" providerId="ADAL" clId="{6FD5974F-D027-428B-95F8-2C4B71A14D73}" dt="2023-04-28T07:53:38.370" v="2239" actId="27636"/>
          <ac:spMkLst>
            <pc:docMk/>
            <pc:sldMk cId="2320348307" sldId="301"/>
            <ac:spMk id="4" creationId="{D4C661FE-1CD0-4381-B04C-F6C62A9393AD}"/>
          </ac:spMkLst>
        </pc:spChg>
        <pc:spChg chg="mod">
          <ac:chgData name="Vala Vlastimil Ing. CSc." userId="ef327c8f-6623-416f-a8a5-b42e4188b9a4" providerId="ADAL" clId="{6FD5974F-D027-428B-95F8-2C4B71A14D73}" dt="2023-04-28T07:54:06.271" v="2240"/>
          <ac:spMkLst>
            <pc:docMk/>
            <pc:sldMk cId="2320348307" sldId="301"/>
            <ac:spMk id="6" creationId="{2DAB076F-11D4-404A-ABB3-A6B0F99292FE}"/>
          </ac:spMkLst>
        </pc:spChg>
        <pc:spChg chg="add mod">
          <ac:chgData name="Vala Vlastimil Ing. CSc." userId="ef327c8f-6623-416f-a8a5-b42e4188b9a4" providerId="ADAL" clId="{6FD5974F-D027-428B-95F8-2C4B71A14D73}" dt="2023-05-02T09:13:55.398" v="10395" actId="1076"/>
          <ac:spMkLst>
            <pc:docMk/>
            <pc:sldMk cId="2320348307" sldId="301"/>
            <ac:spMk id="8" creationId="{949A5E62-44AC-F1DF-4183-E238DEFF669B}"/>
          </ac:spMkLst>
        </pc:spChg>
      </pc:sldChg>
      <pc:sldChg chg="addSp modSp add mod">
        <pc:chgData name="Vala Vlastimil Ing. CSc." userId="ef327c8f-6623-416f-a8a5-b42e4188b9a4" providerId="ADAL" clId="{6FD5974F-D027-428B-95F8-2C4B71A14D73}" dt="2023-05-04T06:20:02.084" v="10409" actId="1076"/>
        <pc:sldMkLst>
          <pc:docMk/>
          <pc:sldMk cId="4182456276" sldId="302"/>
        </pc:sldMkLst>
        <pc:spChg chg="mod">
          <ac:chgData name="Vala Vlastimil Ing. CSc." userId="ef327c8f-6623-416f-a8a5-b42e4188b9a4" providerId="ADAL" clId="{6FD5974F-D027-428B-95F8-2C4B71A14D73}" dt="2023-04-28T13:40:46.519" v="7437" actId="122"/>
          <ac:spMkLst>
            <pc:docMk/>
            <pc:sldMk cId="4182456276" sldId="302"/>
            <ac:spMk id="2" creationId="{75738698-1A15-4489-86E5-D5C134A2E935}"/>
          </ac:spMkLst>
        </pc:spChg>
        <pc:spChg chg="mod">
          <ac:chgData name="Vala Vlastimil Ing. CSc." userId="ef327c8f-6623-416f-a8a5-b42e4188b9a4" providerId="ADAL" clId="{6FD5974F-D027-428B-95F8-2C4B71A14D73}" dt="2023-04-28T08:21:02.655" v="3024" actId="27636"/>
          <ac:spMkLst>
            <pc:docMk/>
            <pc:sldMk cId="4182456276" sldId="302"/>
            <ac:spMk id="3" creationId="{9FF33592-334B-479C-AB67-2DD29313A76D}"/>
          </ac:spMkLst>
        </pc:spChg>
        <pc:spChg chg="mod">
          <ac:chgData name="Vala Vlastimil Ing. CSc." userId="ef327c8f-6623-416f-a8a5-b42e4188b9a4" providerId="ADAL" clId="{6FD5974F-D027-428B-95F8-2C4B71A14D73}" dt="2023-05-04T06:19:33.277" v="10407" actId="6549"/>
          <ac:spMkLst>
            <pc:docMk/>
            <pc:sldMk cId="4182456276" sldId="302"/>
            <ac:spMk id="4" creationId="{D4C661FE-1CD0-4381-B04C-F6C62A9393AD}"/>
          </ac:spMkLst>
        </pc:spChg>
        <pc:spChg chg="mod">
          <ac:chgData name="Vala Vlastimil Ing. CSc." userId="ef327c8f-6623-416f-a8a5-b42e4188b9a4" providerId="ADAL" clId="{6FD5974F-D027-428B-95F8-2C4B71A14D73}" dt="2023-04-28T08:22:13.797" v="3086" actId="313"/>
          <ac:spMkLst>
            <pc:docMk/>
            <pc:sldMk cId="4182456276" sldId="302"/>
            <ac:spMk id="5" creationId="{94FEFA43-FD2C-45BA-AE6E-A99D2971CB76}"/>
          </ac:spMkLst>
        </pc:spChg>
        <pc:spChg chg="mod">
          <ac:chgData name="Vala Vlastimil Ing. CSc." userId="ef327c8f-6623-416f-a8a5-b42e4188b9a4" providerId="ADAL" clId="{6FD5974F-D027-428B-95F8-2C4B71A14D73}" dt="2023-04-28T08:28:30.203" v="3239" actId="20577"/>
          <ac:spMkLst>
            <pc:docMk/>
            <pc:sldMk cId="4182456276" sldId="302"/>
            <ac:spMk id="6" creationId="{2DAB076F-11D4-404A-ABB3-A6B0F99292FE}"/>
          </ac:spMkLst>
        </pc:spChg>
        <pc:spChg chg="add mod">
          <ac:chgData name="Vala Vlastimil Ing. CSc." userId="ef327c8f-6623-416f-a8a5-b42e4188b9a4" providerId="ADAL" clId="{6FD5974F-D027-428B-95F8-2C4B71A14D73}" dt="2023-05-04T06:20:02.084" v="10409" actId="1076"/>
          <ac:spMkLst>
            <pc:docMk/>
            <pc:sldMk cId="4182456276" sldId="302"/>
            <ac:spMk id="8" creationId="{D93CF55B-E26C-4BBC-8840-4AFFC227AA7A}"/>
          </ac:spMkLst>
        </pc:spChg>
      </pc:sldChg>
      <pc:sldChg chg="new del">
        <pc:chgData name="Vala Vlastimil Ing. CSc." userId="ef327c8f-6623-416f-a8a5-b42e4188b9a4" providerId="ADAL" clId="{6FD5974F-D027-428B-95F8-2C4B71A14D73}" dt="2023-04-28T09:57:20.195" v="5866" actId="2696"/>
        <pc:sldMkLst>
          <pc:docMk/>
          <pc:sldMk cId="4078765668" sldId="303"/>
        </pc:sldMkLst>
      </pc:sldChg>
      <pc:sldChg chg="addSp modSp add mod">
        <pc:chgData name="Vala Vlastimil Ing. CSc." userId="ef327c8f-6623-416f-a8a5-b42e4188b9a4" providerId="ADAL" clId="{6FD5974F-D027-428B-95F8-2C4B71A14D73}" dt="2023-05-04T06:21:54.863" v="10424" actId="20577"/>
        <pc:sldMkLst>
          <pc:docMk/>
          <pc:sldMk cId="3101250310" sldId="304"/>
        </pc:sldMkLst>
        <pc:spChg chg="mod">
          <ac:chgData name="Vala Vlastimil Ing. CSc." userId="ef327c8f-6623-416f-a8a5-b42e4188b9a4" providerId="ADAL" clId="{6FD5974F-D027-428B-95F8-2C4B71A14D73}" dt="2023-04-28T08:40:22.156" v="3625" actId="6549"/>
          <ac:spMkLst>
            <pc:docMk/>
            <pc:sldMk cId="3101250310" sldId="304"/>
            <ac:spMk id="2" creationId="{75738698-1A15-4489-86E5-D5C134A2E935}"/>
          </ac:spMkLst>
        </pc:spChg>
        <pc:spChg chg="mod">
          <ac:chgData name="Vala Vlastimil Ing. CSc." userId="ef327c8f-6623-416f-a8a5-b42e4188b9a4" providerId="ADAL" clId="{6FD5974F-D027-428B-95F8-2C4B71A14D73}" dt="2023-05-02T09:12:22.175" v="10384" actId="20577"/>
          <ac:spMkLst>
            <pc:docMk/>
            <pc:sldMk cId="3101250310" sldId="304"/>
            <ac:spMk id="4" creationId="{D4C661FE-1CD0-4381-B04C-F6C62A9393AD}"/>
          </ac:spMkLst>
        </pc:spChg>
        <pc:spChg chg="mod">
          <ac:chgData name="Vala Vlastimil Ing. CSc." userId="ef327c8f-6623-416f-a8a5-b42e4188b9a4" providerId="ADAL" clId="{6FD5974F-D027-428B-95F8-2C4B71A14D73}" dt="2023-04-28T08:38:09.156" v="3579" actId="20577"/>
          <ac:spMkLst>
            <pc:docMk/>
            <pc:sldMk cId="3101250310" sldId="304"/>
            <ac:spMk id="5" creationId="{94FEFA43-FD2C-45BA-AE6E-A99D2971CB76}"/>
          </ac:spMkLst>
        </pc:spChg>
        <pc:spChg chg="mod">
          <ac:chgData name="Vala Vlastimil Ing. CSc." userId="ef327c8f-6623-416f-a8a5-b42e4188b9a4" providerId="ADAL" clId="{6FD5974F-D027-428B-95F8-2C4B71A14D73}" dt="2023-05-04T06:21:54.863" v="10424" actId="20577"/>
          <ac:spMkLst>
            <pc:docMk/>
            <pc:sldMk cId="3101250310" sldId="304"/>
            <ac:spMk id="6" creationId="{2DAB076F-11D4-404A-ABB3-A6B0F99292FE}"/>
          </ac:spMkLst>
        </pc:spChg>
        <pc:spChg chg="add mod">
          <ac:chgData name="Vala Vlastimil Ing. CSc." userId="ef327c8f-6623-416f-a8a5-b42e4188b9a4" providerId="ADAL" clId="{6FD5974F-D027-428B-95F8-2C4B71A14D73}" dt="2023-05-02T09:12:22.863" v="10385"/>
          <ac:spMkLst>
            <pc:docMk/>
            <pc:sldMk cId="3101250310" sldId="304"/>
            <ac:spMk id="8" creationId="{C32BF92C-8875-EAC9-CD6A-7C85F6263857}"/>
          </ac:spMkLst>
        </pc:spChg>
      </pc:sldChg>
      <pc:sldChg chg="addSp modSp add mod">
        <pc:chgData name="Vala Vlastimil Ing. CSc." userId="ef327c8f-6623-416f-a8a5-b42e4188b9a4" providerId="ADAL" clId="{6FD5974F-D027-428B-95F8-2C4B71A14D73}" dt="2023-05-02T09:16:26.858" v="10404" actId="207"/>
        <pc:sldMkLst>
          <pc:docMk/>
          <pc:sldMk cId="2990102883" sldId="305"/>
        </pc:sldMkLst>
        <pc:spChg chg="mod">
          <ac:chgData name="Vala Vlastimil Ing. CSc." userId="ef327c8f-6623-416f-a8a5-b42e4188b9a4" providerId="ADAL" clId="{6FD5974F-D027-428B-95F8-2C4B71A14D73}" dt="2023-05-02T09:16:26.858" v="10404" actId="207"/>
          <ac:spMkLst>
            <pc:docMk/>
            <pc:sldMk cId="2990102883" sldId="305"/>
            <ac:spMk id="2" creationId="{75738698-1A15-4489-86E5-D5C134A2E935}"/>
          </ac:spMkLst>
        </pc:spChg>
        <pc:spChg chg="mod">
          <ac:chgData name="Vala Vlastimil Ing. CSc." userId="ef327c8f-6623-416f-a8a5-b42e4188b9a4" providerId="ADAL" clId="{6FD5974F-D027-428B-95F8-2C4B71A14D73}" dt="2023-04-28T09:13:52.768" v="4768" actId="27636"/>
          <ac:spMkLst>
            <pc:docMk/>
            <pc:sldMk cId="2990102883" sldId="305"/>
            <ac:spMk id="4" creationId="{D4C661FE-1CD0-4381-B04C-F6C62A9393AD}"/>
          </ac:spMkLst>
        </pc:spChg>
        <pc:spChg chg="mod">
          <ac:chgData name="Vala Vlastimil Ing. CSc." userId="ef327c8f-6623-416f-a8a5-b42e4188b9a4" providerId="ADAL" clId="{6FD5974F-D027-428B-95F8-2C4B71A14D73}" dt="2023-04-28T09:14:31.373" v="4805" actId="20577"/>
          <ac:spMkLst>
            <pc:docMk/>
            <pc:sldMk cId="2990102883" sldId="305"/>
            <ac:spMk id="6" creationId="{2DAB076F-11D4-404A-ABB3-A6B0F99292FE}"/>
          </ac:spMkLst>
        </pc:spChg>
        <pc:spChg chg="add mod">
          <ac:chgData name="Vala Vlastimil Ing. CSc." userId="ef327c8f-6623-416f-a8a5-b42e4188b9a4" providerId="ADAL" clId="{6FD5974F-D027-428B-95F8-2C4B71A14D73}" dt="2023-04-28T09:08:59.026" v="4658" actId="1076"/>
          <ac:spMkLst>
            <pc:docMk/>
            <pc:sldMk cId="2990102883" sldId="305"/>
            <ac:spMk id="8" creationId="{2A33ABF0-A114-427E-AB86-9E58349697FA}"/>
          </ac:spMkLst>
        </pc:spChg>
      </pc:sldChg>
      <pc:sldChg chg="new del">
        <pc:chgData name="Vala Vlastimil Ing. CSc." userId="ef327c8f-6623-416f-a8a5-b42e4188b9a4" providerId="ADAL" clId="{6FD5974F-D027-428B-95F8-2C4B71A14D73}" dt="2023-04-28T09:57:17.158" v="5865" actId="2696"/>
        <pc:sldMkLst>
          <pc:docMk/>
          <pc:sldMk cId="2307192033" sldId="306"/>
        </pc:sldMkLst>
      </pc:sldChg>
      <pc:sldChg chg="addSp delSp modSp add mod">
        <pc:chgData name="Vala Vlastimil Ing. CSc." userId="ef327c8f-6623-416f-a8a5-b42e4188b9a4" providerId="ADAL" clId="{6FD5974F-D027-428B-95F8-2C4B71A14D73}" dt="2023-05-04T06:23:16.821" v="10444" actId="1076"/>
        <pc:sldMkLst>
          <pc:docMk/>
          <pc:sldMk cId="3404310050" sldId="307"/>
        </pc:sldMkLst>
        <pc:spChg chg="mod">
          <ac:chgData name="Vala Vlastimil Ing. CSc." userId="ef327c8f-6623-416f-a8a5-b42e4188b9a4" providerId="ADAL" clId="{6FD5974F-D027-428B-95F8-2C4B71A14D73}" dt="2023-05-04T06:22:51.866" v="10441" actId="6549"/>
          <ac:spMkLst>
            <pc:docMk/>
            <pc:sldMk cId="3404310050" sldId="307"/>
            <ac:spMk id="2" creationId="{75738698-1A15-4489-86E5-D5C134A2E935}"/>
          </ac:spMkLst>
        </pc:spChg>
        <pc:spChg chg="mod">
          <ac:chgData name="Vala Vlastimil Ing. CSc." userId="ef327c8f-6623-416f-a8a5-b42e4188b9a4" providerId="ADAL" clId="{6FD5974F-D027-428B-95F8-2C4B71A14D73}" dt="2023-04-28T09:40:06.948" v="5331" actId="27636"/>
          <ac:spMkLst>
            <pc:docMk/>
            <pc:sldMk cId="3404310050" sldId="307"/>
            <ac:spMk id="3" creationId="{9FF33592-334B-479C-AB67-2DD29313A76D}"/>
          </ac:spMkLst>
        </pc:spChg>
        <pc:spChg chg="mod">
          <ac:chgData name="Vala Vlastimil Ing. CSc." userId="ef327c8f-6623-416f-a8a5-b42e4188b9a4" providerId="ADAL" clId="{6FD5974F-D027-428B-95F8-2C4B71A14D73}" dt="2023-05-04T06:23:11.488" v="10443" actId="20577"/>
          <ac:spMkLst>
            <pc:docMk/>
            <pc:sldMk cId="3404310050" sldId="307"/>
            <ac:spMk id="4" creationId="{D4C661FE-1CD0-4381-B04C-F6C62A9393AD}"/>
          </ac:spMkLst>
        </pc:spChg>
        <pc:spChg chg="mod">
          <ac:chgData name="Vala Vlastimil Ing. CSc." userId="ef327c8f-6623-416f-a8a5-b42e4188b9a4" providerId="ADAL" clId="{6FD5974F-D027-428B-95F8-2C4B71A14D73}" dt="2023-04-28T09:41:07.579" v="5350" actId="20577"/>
          <ac:spMkLst>
            <pc:docMk/>
            <pc:sldMk cId="3404310050" sldId="307"/>
            <ac:spMk id="5" creationId="{94FEFA43-FD2C-45BA-AE6E-A99D2971CB76}"/>
          </ac:spMkLst>
        </pc:spChg>
        <pc:spChg chg="mod">
          <ac:chgData name="Vala Vlastimil Ing. CSc." userId="ef327c8f-6623-416f-a8a5-b42e4188b9a4" providerId="ADAL" clId="{6FD5974F-D027-428B-95F8-2C4B71A14D73}" dt="2023-05-04T06:23:05.512" v="10442" actId="20577"/>
          <ac:spMkLst>
            <pc:docMk/>
            <pc:sldMk cId="3404310050" sldId="307"/>
            <ac:spMk id="6" creationId="{2DAB076F-11D4-404A-ABB3-A6B0F99292FE}"/>
          </ac:spMkLst>
        </pc:spChg>
        <pc:spChg chg="del">
          <ac:chgData name="Vala Vlastimil Ing. CSc." userId="ef327c8f-6623-416f-a8a5-b42e4188b9a4" providerId="ADAL" clId="{6FD5974F-D027-428B-95F8-2C4B71A14D73}" dt="2023-04-28T09:17:28.812" v="4855" actId="21"/>
          <ac:spMkLst>
            <pc:docMk/>
            <pc:sldMk cId="3404310050" sldId="307"/>
            <ac:spMk id="8" creationId="{2A33ABF0-A114-427E-AB86-9E58349697FA}"/>
          </ac:spMkLst>
        </pc:spChg>
        <pc:spChg chg="add mod">
          <ac:chgData name="Vala Vlastimil Ing. CSc." userId="ef327c8f-6623-416f-a8a5-b42e4188b9a4" providerId="ADAL" clId="{6FD5974F-D027-428B-95F8-2C4B71A14D73}" dt="2023-05-04T06:23:16.821" v="10444" actId="1076"/>
          <ac:spMkLst>
            <pc:docMk/>
            <pc:sldMk cId="3404310050" sldId="307"/>
            <ac:spMk id="9" creationId="{A71223A2-BA50-BFE6-B5C1-F63F8F9AD3F6}"/>
          </ac:spMkLst>
        </pc:spChg>
      </pc:sldChg>
      <pc:sldChg chg="modSp new del mod">
        <pc:chgData name="Vala Vlastimil Ing. CSc." userId="ef327c8f-6623-416f-a8a5-b42e4188b9a4" providerId="ADAL" clId="{6FD5974F-D027-428B-95F8-2C4B71A14D73}" dt="2023-04-28T10:00:54.225" v="5923" actId="2696"/>
        <pc:sldMkLst>
          <pc:docMk/>
          <pc:sldMk cId="370718545" sldId="308"/>
        </pc:sldMkLst>
        <pc:spChg chg="mod">
          <ac:chgData name="Vala Vlastimil Ing. CSc." userId="ef327c8f-6623-416f-a8a5-b42e4188b9a4" providerId="ADAL" clId="{6FD5974F-D027-428B-95F8-2C4B71A14D73}" dt="2023-04-28T10:00:09.541" v="5921" actId="21"/>
          <ac:spMkLst>
            <pc:docMk/>
            <pc:sldMk cId="370718545" sldId="308"/>
            <ac:spMk id="3" creationId="{4BCB85E3-F799-DFFA-9EB7-F42DEF46B635}"/>
          </ac:spMkLst>
        </pc:spChg>
      </pc:sldChg>
      <pc:sldChg chg="addSp modSp add mod">
        <pc:chgData name="Vala Vlastimil Ing. CSc." userId="ef327c8f-6623-416f-a8a5-b42e4188b9a4" providerId="ADAL" clId="{6FD5974F-D027-428B-95F8-2C4B71A14D73}" dt="2023-05-02T09:13:27.678" v="10393" actId="1076"/>
        <pc:sldMkLst>
          <pc:docMk/>
          <pc:sldMk cId="1859208217" sldId="309"/>
        </pc:sldMkLst>
        <pc:spChg chg="mod">
          <ac:chgData name="Vala Vlastimil Ing. CSc." userId="ef327c8f-6623-416f-a8a5-b42e4188b9a4" providerId="ADAL" clId="{6FD5974F-D027-428B-95F8-2C4B71A14D73}" dt="2023-05-02T09:13:21.914" v="10391" actId="20577"/>
          <ac:spMkLst>
            <pc:docMk/>
            <pc:sldMk cId="1859208217" sldId="309"/>
            <ac:spMk id="4" creationId="{D4C661FE-1CD0-4381-B04C-F6C62A9393AD}"/>
          </ac:spMkLst>
        </pc:spChg>
        <pc:spChg chg="mod">
          <ac:chgData name="Vala Vlastimil Ing. CSc." userId="ef327c8f-6623-416f-a8a5-b42e4188b9a4" providerId="ADAL" clId="{6FD5974F-D027-428B-95F8-2C4B71A14D73}" dt="2023-05-02T08:55:42.322" v="10268" actId="113"/>
          <ac:spMkLst>
            <pc:docMk/>
            <pc:sldMk cId="1859208217" sldId="309"/>
            <ac:spMk id="6" creationId="{2DAB076F-11D4-404A-ABB3-A6B0F99292FE}"/>
          </ac:spMkLst>
        </pc:spChg>
        <pc:spChg chg="add mod">
          <ac:chgData name="Vala Vlastimil Ing. CSc." userId="ef327c8f-6623-416f-a8a5-b42e4188b9a4" providerId="ADAL" clId="{6FD5974F-D027-428B-95F8-2C4B71A14D73}" dt="2023-05-02T09:13:27.678" v="10393" actId="1076"/>
          <ac:spMkLst>
            <pc:docMk/>
            <pc:sldMk cId="1859208217" sldId="309"/>
            <ac:spMk id="8" creationId="{A456B19C-F920-BEE5-29BC-94CF0F91C24E}"/>
          </ac:spMkLst>
        </pc:spChg>
      </pc:sldChg>
      <pc:sldChg chg="delSp modSp new mod">
        <pc:chgData name="Vala Vlastimil Ing. CSc." userId="ef327c8f-6623-416f-a8a5-b42e4188b9a4" providerId="ADAL" clId="{6FD5974F-D027-428B-95F8-2C4B71A14D73}" dt="2023-04-28T10:36:39.485" v="6880" actId="20577"/>
        <pc:sldMkLst>
          <pc:docMk/>
          <pc:sldMk cId="2540129972" sldId="310"/>
        </pc:sldMkLst>
        <pc:spChg chg="mod">
          <ac:chgData name="Vala Vlastimil Ing. CSc." userId="ef327c8f-6623-416f-a8a5-b42e4188b9a4" providerId="ADAL" clId="{6FD5974F-D027-428B-95F8-2C4B71A14D73}" dt="2023-04-28T10:36:39.485" v="6880" actId="20577"/>
          <ac:spMkLst>
            <pc:docMk/>
            <pc:sldMk cId="2540129972" sldId="310"/>
            <ac:spMk id="2" creationId="{2CF74389-21DD-1B83-B1E7-7708DFD1B9C5}"/>
          </ac:spMkLst>
        </pc:spChg>
        <pc:spChg chg="del">
          <ac:chgData name="Vala Vlastimil Ing. CSc." userId="ef327c8f-6623-416f-a8a5-b42e4188b9a4" providerId="ADAL" clId="{6FD5974F-D027-428B-95F8-2C4B71A14D73}" dt="2023-04-28T10:32:43.240" v="6809" actId="21"/>
          <ac:spMkLst>
            <pc:docMk/>
            <pc:sldMk cId="2540129972" sldId="310"/>
            <ac:spMk id="3" creationId="{871CC00C-0909-860E-C45D-2CFD2290F16D}"/>
          </ac:spMkLst>
        </pc:spChg>
      </pc:sldChg>
      <pc:sldChg chg="modSp add mod">
        <pc:chgData name="Vala Vlastimil Ing. CSc." userId="ef327c8f-6623-416f-a8a5-b42e4188b9a4" providerId="ADAL" clId="{6FD5974F-D027-428B-95F8-2C4B71A14D73}" dt="2023-05-02T08:31:23.299" v="10221" actId="207"/>
        <pc:sldMkLst>
          <pc:docMk/>
          <pc:sldMk cId="4285736752" sldId="311"/>
        </pc:sldMkLst>
        <pc:spChg chg="mod">
          <ac:chgData name="Vala Vlastimil Ing. CSc." userId="ef327c8f-6623-416f-a8a5-b42e4188b9a4" providerId="ADAL" clId="{6FD5974F-D027-428B-95F8-2C4B71A14D73}" dt="2023-05-02T08:31:23.299" v="10221" actId="207"/>
          <ac:spMkLst>
            <pc:docMk/>
            <pc:sldMk cId="4285736752" sldId="311"/>
            <ac:spMk id="2" creationId="{2CF74389-21DD-1B83-B1E7-7708DFD1B9C5}"/>
          </ac:spMkLst>
        </pc:spChg>
      </pc:sldChg>
      <pc:sldChg chg="addSp delSp modSp new mod">
        <pc:chgData name="Vala Vlastimil Ing. CSc." userId="ef327c8f-6623-416f-a8a5-b42e4188b9a4" providerId="ADAL" clId="{6FD5974F-D027-428B-95F8-2C4B71A14D73}" dt="2023-05-04T06:24:27.953" v="10446" actId="20577"/>
        <pc:sldMkLst>
          <pc:docMk/>
          <pc:sldMk cId="2708377219" sldId="312"/>
        </pc:sldMkLst>
        <pc:spChg chg="mod">
          <ac:chgData name="Vala Vlastimil Ing. CSc." userId="ef327c8f-6623-416f-a8a5-b42e4188b9a4" providerId="ADAL" clId="{6FD5974F-D027-428B-95F8-2C4B71A14D73}" dt="2023-05-02T08:29:33.499" v="10220" actId="20577"/>
          <ac:spMkLst>
            <pc:docMk/>
            <pc:sldMk cId="2708377219" sldId="312"/>
            <ac:spMk id="2" creationId="{08210569-FC47-2CCB-4151-BEC5F344898B}"/>
          </ac:spMkLst>
        </pc:spChg>
        <pc:spChg chg="mod">
          <ac:chgData name="Vala Vlastimil Ing. CSc." userId="ef327c8f-6623-416f-a8a5-b42e4188b9a4" providerId="ADAL" clId="{6FD5974F-D027-428B-95F8-2C4B71A14D73}" dt="2023-05-02T08:31:31.535" v="10222" actId="207"/>
          <ac:spMkLst>
            <pc:docMk/>
            <pc:sldMk cId="2708377219" sldId="312"/>
            <ac:spMk id="3" creationId="{94DBE04C-3883-9935-E52D-2F969BC446B9}"/>
          </ac:spMkLst>
        </pc:spChg>
        <pc:spChg chg="mod">
          <ac:chgData name="Vala Vlastimil Ing. CSc." userId="ef327c8f-6623-416f-a8a5-b42e4188b9a4" providerId="ADAL" clId="{6FD5974F-D027-428B-95F8-2C4B71A14D73}" dt="2023-05-02T08:31:53.421" v="10224" actId="207"/>
          <ac:spMkLst>
            <pc:docMk/>
            <pc:sldMk cId="2708377219" sldId="312"/>
            <ac:spMk id="4" creationId="{9867E180-184F-7DC1-8C4B-D5743A1795F0}"/>
          </ac:spMkLst>
        </pc:spChg>
        <pc:spChg chg="add del mod">
          <ac:chgData name="Vala Vlastimil Ing. CSc." userId="ef327c8f-6623-416f-a8a5-b42e4188b9a4" providerId="ADAL" clId="{6FD5974F-D027-428B-95F8-2C4B71A14D73}" dt="2023-05-02T08:32:35.824" v="10227" actId="207"/>
          <ac:spMkLst>
            <pc:docMk/>
            <pc:sldMk cId="2708377219" sldId="312"/>
            <ac:spMk id="5" creationId="{3CBDD30B-797E-7192-0F62-50AC6572D68E}"/>
          </ac:spMkLst>
        </pc:spChg>
        <pc:spChg chg="mod">
          <ac:chgData name="Vala Vlastimil Ing. CSc." userId="ef327c8f-6623-416f-a8a5-b42e4188b9a4" providerId="ADAL" clId="{6FD5974F-D027-428B-95F8-2C4B71A14D73}" dt="2023-05-04T06:24:27.953" v="10446" actId="20577"/>
          <ac:spMkLst>
            <pc:docMk/>
            <pc:sldMk cId="2708377219" sldId="312"/>
            <ac:spMk id="6" creationId="{C18E1BBE-9D1D-70AB-48C7-3CDAA8B98767}"/>
          </ac:spMkLst>
        </pc:spChg>
        <pc:spChg chg="add mod">
          <ac:chgData name="Vala Vlastimil Ing. CSc." userId="ef327c8f-6623-416f-a8a5-b42e4188b9a4" providerId="ADAL" clId="{6FD5974F-D027-428B-95F8-2C4B71A14D73}" dt="2023-05-02T09:14:52.958" v="10403" actId="1076"/>
          <ac:spMkLst>
            <pc:docMk/>
            <pc:sldMk cId="2708377219" sldId="312"/>
            <ac:spMk id="8" creationId="{60262AF8-9B94-7029-A5A2-D298105BBC30}"/>
          </ac:spMkLst>
        </pc:spChg>
        <pc:spChg chg="add mod">
          <ac:chgData name="Vala Vlastimil Ing. CSc." userId="ef327c8f-6623-416f-a8a5-b42e4188b9a4" providerId="ADAL" clId="{6FD5974F-D027-428B-95F8-2C4B71A14D73}" dt="2023-05-02T09:14:50.263" v="10402" actId="1076"/>
          <ac:spMkLst>
            <pc:docMk/>
            <pc:sldMk cId="2708377219" sldId="312"/>
            <ac:spMk id="9" creationId="{C5D19DCD-B06C-F556-D41E-02FCE2AB81E9}"/>
          </ac:spMkLst>
        </pc:spChg>
        <pc:spChg chg="add del mod">
          <ac:chgData name="Vala Vlastimil Ing. CSc." userId="ef327c8f-6623-416f-a8a5-b42e4188b9a4" providerId="ADAL" clId="{6FD5974F-D027-428B-95F8-2C4B71A14D73}" dt="2023-05-02T06:24:17.822" v="8427" actId="478"/>
          <ac:spMkLst>
            <pc:docMk/>
            <pc:sldMk cId="2708377219" sldId="312"/>
            <ac:spMk id="9" creationId="{F5630A4A-E92C-3B5C-CB9E-FB2C2CCD3101}"/>
          </ac:spMkLst>
        </pc:spChg>
      </pc:sldChg>
      <pc:sldChg chg="addSp delSp modSp new mod">
        <pc:chgData name="Vala Vlastimil Ing. CSc." userId="ef327c8f-6623-416f-a8a5-b42e4188b9a4" providerId="ADAL" clId="{6FD5974F-D027-428B-95F8-2C4B71A14D73}" dt="2023-05-02T09:06:45.803" v="10380" actId="122"/>
        <pc:sldMkLst>
          <pc:docMk/>
          <pc:sldMk cId="1051243978" sldId="313"/>
        </pc:sldMkLst>
        <pc:spChg chg="mod">
          <ac:chgData name="Vala Vlastimil Ing. CSc." userId="ef327c8f-6623-416f-a8a5-b42e4188b9a4" providerId="ADAL" clId="{6FD5974F-D027-428B-95F8-2C4B71A14D73}" dt="2023-05-02T09:06:45.803" v="10380" actId="122"/>
          <ac:spMkLst>
            <pc:docMk/>
            <pc:sldMk cId="1051243978" sldId="313"/>
            <ac:spMk id="2" creationId="{106F32EB-7A15-6903-8662-6C9BC8C2BCD9}"/>
          </ac:spMkLst>
        </pc:spChg>
        <pc:picChg chg="add del mod">
          <ac:chgData name="Vala Vlastimil Ing. CSc." userId="ef327c8f-6623-416f-a8a5-b42e4188b9a4" providerId="ADAL" clId="{6FD5974F-D027-428B-95F8-2C4B71A14D73}" dt="2023-04-28T13:31:42.056" v="7336" actId="21"/>
          <ac:picMkLst>
            <pc:docMk/>
            <pc:sldMk cId="1051243978" sldId="313"/>
            <ac:picMk id="5" creationId="{E9E5667E-62CC-08C8-E52E-57C3320593CD}"/>
          </ac:picMkLst>
        </pc:picChg>
        <pc:picChg chg="add mod">
          <ac:chgData name="Vala Vlastimil Ing. CSc." userId="ef327c8f-6623-416f-a8a5-b42e4188b9a4" providerId="ADAL" clId="{6FD5974F-D027-428B-95F8-2C4B71A14D73}" dt="2023-04-28T13:34:17.258" v="7343" actId="1076"/>
          <ac:picMkLst>
            <pc:docMk/>
            <pc:sldMk cId="1051243978" sldId="313"/>
            <ac:picMk id="7" creationId="{C67D9525-8968-5F53-2518-88AC37CE55EA}"/>
          </ac:picMkLst>
        </pc:picChg>
      </pc:sldChg>
      <pc:sldChg chg="addSp delSp modSp new mod">
        <pc:chgData name="Vala Vlastimil Ing. CSc." userId="ef327c8f-6623-416f-a8a5-b42e4188b9a4" providerId="ADAL" clId="{6FD5974F-D027-428B-95F8-2C4B71A14D73}" dt="2023-05-02T09:07:04.129" v="10381" actId="122"/>
        <pc:sldMkLst>
          <pc:docMk/>
          <pc:sldMk cId="2703899215" sldId="314"/>
        </pc:sldMkLst>
        <pc:spChg chg="mod">
          <ac:chgData name="Vala Vlastimil Ing. CSc." userId="ef327c8f-6623-416f-a8a5-b42e4188b9a4" providerId="ADAL" clId="{6FD5974F-D027-428B-95F8-2C4B71A14D73}" dt="2023-05-02T09:07:04.129" v="10381" actId="122"/>
          <ac:spMkLst>
            <pc:docMk/>
            <pc:sldMk cId="2703899215" sldId="314"/>
            <ac:spMk id="2" creationId="{E8910230-1920-4AD7-0986-724DBF227B59}"/>
          </ac:spMkLst>
        </pc:spChg>
        <pc:picChg chg="add del">
          <ac:chgData name="Vala Vlastimil Ing. CSc." userId="ef327c8f-6623-416f-a8a5-b42e4188b9a4" providerId="ADAL" clId="{6FD5974F-D027-428B-95F8-2C4B71A14D73}" dt="2023-04-28T13:30:51.608" v="7334" actId="21"/>
          <ac:picMkLst>
            <pc:docMk/>
            <pc:sldMk cId="2703899215" sldId="314"/>
            <ac:picMk id="5" creationId="{AF948413-1D8F-CAFD-588C-3A784C2A0B73}"/>
          </ac:picMkLst>
        </pc:picChg>
        <pc:picChg chg="add mod">
          <ac:chgData name="Vala Vlastimil Ing. CSc." userId="ef327c8f-6623-416f-a8a5-b42e4188b9a4" providerId="ADAL" clId="{6FD5974F-D027-428B-95F8-2C4B71A14D73}" dt="2023-04-28T13:34:28.985" v="7345" actId="14100"/>
          <ac:picMkLst>
            <pc:docMk/>
            <pc:sldMk cId="2703899215" sldId="314"/>
            <ac:picMk id="7" creationId="{73E49DF4-DAEA-4156-CFD4-00DED11D15AE}"/>
          </ac:picMkLst>
        </pc:picChg>
      </pc:sldChg>
      <pc:sldChg chg="addSp modSp add mod">
        <pc:chgData name="Vala Vlastimil Ing. CSc." userId="ef327c8f-6623-416f-a8a5-b42e4188b9a4" providerId="ADAL" clId="{6FD5974F-D027-428B-95F8-2C4B71A14D73}" dt="2023-05-02T09:07:13.864" v="10382" actId="122"/>
        <pc:sldMkLst>
          <pc:docMk/>
          <pc:sldMk cId="2707022092" sldId="315"/>
        </pc:sldMkLst>
        <pc:spChg chg="mod">
          <ac:chgData name="Vala Vlastimil Ing. CSc." userId="ef327c8f-6623-416f-a8a5-b42e4188b9a4" providerId="ADAL" clId="{6FD5974F-D027-428B-95F8-2C4B71A14D73}" dt="2023-05-02T09:07:13.864" v="10382" actId="122"/>
          <ac:spMkLst>
            <pc:docMk/>
            <pc:sldMk cId="2707022092" sldId="315"/>
            <ac:spMk id="2" creationId="{E8910230-1920-4AD7-0986-724DBF227B59}"/>
          </ac:spMkLst>
        </pc:spChg>
        <pc:picChg chg="add mod">
          <ac:chgData name="Vala Vlastimil Ing. CSc." userId="ef327c8f-6623-416f-a8a5-b42e4188b9a4" providerId="ADAL" clId="{6FD5974F-D027-428B-95F8-2C4B71A14D73}" dt="2023-04-28T13:34:37.860" v="7346" actId="1076"/>
          <ac:picMkLst>
            <pc:docMk/>
            <pc:sldMk cId="2707022092" sldId="315"/>
            <ac:picMk id="5" creationId="{45D03C39-B968-A965-CC11-0AF73641F42B}"/>
          </ac:picMkLst>
        </pc:picChg>
      </pc:sldChg>
      <pc:sldChg chg="addSp delSp modSp add mod">
        <pc:chgData name="Vala Vlastimil Ing. CSc." userId="ef327c8f-6623-416f-a8a5-b42e4188b9a4" providerId="ADAL" clId="{6FD5974F-D027-428B-95F8-2C4B71A14D73}" dt="2023-05-04T06:31:18.886" v="10566" actId="313"/>
        <pc:sldMkLst>
          <pc:docMk/>
          <pc:sldMk cId="801602314" sldId="316"/>
        </pc:sldMkLst>
        <pc:spChg chg="mod">
          <ac:chgData name="Vala Vlastimil Ing. CSc." userId="ef327c8f-6623-416f-a8a5-b42e4188b9a4" providerId="ADAL" clId="{6FD5974F-D027-428B-95F8-2C4B71A14D73}" dt="2023-05-04T06:31:18.886" v="10566" actId="313"/>
          <ac:spMkLst>
            <pc:docMk/>
            <pc:sldMk cId="801602314" sldId="316"/>
            <ac:spMk id="2" creationId="{08210569-FC47-2CCB-4151-BEC5F344898B}"/>
          </ac:spMkLst>
        </pc:spChg>
        <pc:spChg chg="mod">
          <ac:chgData name="Vala Vlastimil Ing. CSc." userId="ef327c8f-6623-416f-a8a5-b42e4188b9a4" providerId="ADAL" clId="{6FD5974F-D027-428B-95F8-2C4B71A14D73}" dt="2023-05-02T08:33:41.428" v="10231" actId="207"/>
          <ac:spMkLst>
            <pc:docMk/>
            <pc:sldMk cId="801602314" sldId="316"/>
            <ac:spMk id="3" creationId="{94DBE04C-3883-9935-E52D-2F969BC446B9}"/>
          </ac:spMkLst>
        </pc:spChg>
        <pc:spChg chg="del mod">
          <ac:chgData name="Vala Vlastimil Ing. CSc." userId="ef327c8f-6623-416f-a8a5-b42e4188b9a4" providerId="ADAL" clId="{6FD5974F-D027-428B-95F8-2C4B71A14D73}" dt="2023-05-02T07:45:37.336" v="9333" actId="21"/>
          <ac:spMkLst>
            <pc:docMk/>
            <pc:sldMk cId="801602314" sldId="316"/>
            <ac:spMk id="4" creationId="{9867E180-184F-7DC1-8C4B-D5743A1795F0}"/>
          </ac:spMkLst>
        </pc:spChg>
        <pc:spChg chg="mod">
          <ac:chgData name="Vala Vlastimil Ing. CSc." userId="ef327c8f-6623-416f-a8a5-b42e4188b9a4" providerId="ADAL" clId="{6FD5974F-D027-428B-95F8-2C4B71A14D73}" dt="2023-05-02T08:34:28.771" v="10239" actId="20577"/>
          <ac:spMkLst>
            <pc:docMk/>
            <pc:sldMk cId="801602314" sldId="316"/>
            <ac:spMk id="5" creationId="{3CBDD30B-797E-7192-0F62-50AC6572D68E}"/>
          </ac:spMkLst>
        </pc:spChg>
        <pc:spChg chg="del mod">
          <ac:chgData name="Vala Vlastimil Ing. CSc." userId="ef327c8f-6623-416f-a8a5-b42e4188b9a4" providerId="ADAL" clId="{6FD5974F-D027-428B-95F8-2C4B71A14D73}" dt="2023-05-02T07:46:16.429" v="9341" actId="21"/>
          <ac:spMkLst>
            <pc:docMk/>
            <pc:sldMk cId="801602314" sldId="316"/>
            <ac:spMk id="6" creationId="{C18E1BBE-9D1D-70AB-48C7-3CDAA8B98767}"/>
          </ac:spMkLst>
        </pc:spChg>
        <pc:spChg chg="add del mod">
          <ac:chgData name="Vala Vlastimil Ing. CSc." userId="ef327c8f-6623-416f-a8a5-b42e4188b9a4" providerId="ADAL" clId="{6FD5974F-D027-428B-95F8-2C4B71A14D73}" dt="2023-05-02T07:45:42.775" v="9334" actId="21"/>
          <ac:spMkLst>
            <pc:docMk/>
            <pc:sldMk cId="801602314" sldId="316"/>
            <ac:spMk id="9" creationId="{55F5FE74-4652-E13C-2BD8-E637DECF89F4}"/>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a:defRPr sz="1862" b="0" i="0" u="none" strike="noStrike" kern="1200" spc="0" baseline="0">
                <a:solidFill>
                  <a:schemeClr val="tx1">
                    <a:lumMod val="65000"/>
                    <a:lumOff val="35000"/>
                  </a:schemeClr>
                </a:solidFill>
                <a:latin typeface="+mn-lt"/>
                <a:ea typeface="+mn-ea"/>
                <a:cs typeface="+mn-cs"/>
              </a:defRPr>
            </a:pPr>
            <a:r>
              <a:rPr lang="cs-CZ" sz="1862" b="0" i="0" u="none" strike="noStrike" baseline="0" dirty="0">
                <a:effectLst/>
              </a:rPr>
              <a:t>PRŮMĚRNÁ CENA SUROVÉHO DŘEVA </a:t>
            </a:r>
          </a:p>
          <a:p>
            <a:pPr algn="ctr">
              <a:defRPr/>
            </a:pPr>
            <a:r>
              <a:rPr lang="cs-CZ" sz="1862" b="0" i="0" u="none" strike="noStrike" baseline="0" dirty="0">
                <a:effectLst/>
              </a:rPr>
              <a:t>pro účely výpočtu poplatku za odnětí lesních pozemků podle přílohy</a:t>
            </a:r>
          </a:p>
          <a:p>
            <a:pPr algn="ctr">
              <a:defRPr/>
            </a:pPr>
            <a:r>
              <a:rPr lang="cs-CZ" sz="1862" b="0" i="0" u="none" strike="noStrike" baseline="0" dirty="0">
                <a:effectLst/>
              </a:rPr>
              <a:t> k zákonu č. 289/1996 Sb. (§ 49 odst. 3 písm. e) lesního zákona)</a:t>
            </a:r>
          </a:p>
          <a:p>
            <a:pPr algn="ctr">
              <a:defRPr/>
            </a:pPr>
            <a:br>
              <a:rPr lang="cs-CZ" sz="1862" b="0" i="0" u="none" strike="noStrike" baseline="0" dirty="0">
                <a:effectLst/>
              </a:rPr>
            </a:br>
            <a:endParaRPr lang="cs-CZ" b="0" dirty="0"/>
          </a:p>
        </c:rich>
      </c:tx>
      <c:layout>
        <c:manualLayout>
          <c:xMode val="edge"/>
          <c:yMode val="edge"/>
          <c:x val="0.1875"/>
          <c:y val="6.6555740432612314E-3"/>
        </c:manualLayout>
      </c:layout>
      <c:overlay val="0"/>
      <c:spPr>
        <a:noFill/>
        <a:ln>
          <a:noFill/>
        </a:ln>
        <a:effectLst/>
      </c:spPr>
      <c:txPr>
        <a:bodyPr rot="0" spcFirstLastPara="1" vertOverflow="ellipsis" vert="horz" wrap="square" anchor="ctr" anchorCtr="1"/>
        <a:lstStyle/>
        <a:p>
          <a:pPr algn="ctr">
            <a:defRPr sz="1862" b="0" i="0" u="none" strike="noStrike" kern="1200" spc="0" baseline="0">
              <a:solidFill>
                <a:schemeClr val="tx1">
                  <a:lumMod val="65000"/>
                  <a:lumOff val="35000"/>
                </a:schemeClr>
              </a:solidFill>
              <a:latin typeface="+mn-lt"/>
              <a:ea typeface="+mn-ea"/>
              <a:cs typeface="+mn-cs"/>
            </a:defRPr>
          </a:pPr>
          <a:endParaRPr lang="cs-CZ"/>
        </a:p>
      </c:txPr>
    </c:title>
    <c:autoTitleDeleted val="0"/>
    <c:plotArea>
      <c:layout>
        <c:manualLayout>
          <c:layoutTarget val="inner"/>
          <c:xMode val="edge"/>
          <c:yMode val="edge"/>
          <c:x val="7.258282932024801E-2"/>
          <c:y val="0.21731567247937597"/>
          <c:w val="0.89948238807105629"/>
          <c:h val="0.66301308842218354"/>
        </c:manualLayout>
      </c:layout>
      <c:scatterChart>
        <c:scatterStyle val="lineMarker"/>
        <c:varyColors val="0"/>
        <c:ser>
          <c:idx val="0"/>
          <c:order val="0"/>
          <c:tx>
            <c:strRef>
              <c:f>List1!$C$1</c:f>
              <c:strCache>
                <c:ptCount val="1"/>
                <c:pt idx="0">
                  <c:v>Kč/m3</c:v>
                </c:pt>
              </c:strCache>
            </c:strRef>
          </c:tx>
          <c:spPr>
            <a:ln w="47625" cap="rnd" cmpd="sng">
              <a:solidFill>
                <a:srgbClr val="00B050"/>
              </a:solidFill>
              <a:round/>
            </a:ln>
            <a:effectLst/>
          </c:spPr>
          <c:marker>
            <c:symbol val="circle"/>
            <c:size val="5"/>
            <c:spPr>
              <a:solidFill>
                <a:schemeClr val="accent1"/>
              </a:solidFill>
              <a:ln w="9525">
                <a:solidFill>
                  <a:srgbClr val="00B050"/>
                </a:solidFill>
              </a:ln>
              <a:effectLst/>
            </c:spPr>
          </c:marker>
          <c:trendline>
            <c:spPr>
              <a:ln w="19050" cap="rnd">
                <a:solidFill>
                  <a:schemeClr val="accent1"/>
                </a:solidFill>
                <a:prstDash val="sysDot"/>
              </a:ln>
              <a:effectLst/>
            </c:spPr>
            <c:trendlineType val="linear"/>
            <c:dispRSqr val="1"/>
            <c:dispEq val="1"/>
            <c:trendlineLbl>
              <c:layout>
                <c:manualLayout>
                  <c:x val="-0.21521739130434783"/>
                  <c:y val="5.1303994654578328E-2"/>
                </c:manualLayout>
              </c:layout>
              <c:numFmt formatCode="General" sourceLinked="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cs-CZ"/>
                </a:p>
              </c:txPr>
            </c:trendlineLbl>
          </c:trendline>
          <c:trendline>
            <c:spPr>
              <a:ln w="19050" cap="rnd">
                <a:solidFill>
                  <a:schemeClr val="accent1"/>
                </a:solidFill>
                <a:prstDash val="sysDot"/>
              </a:ln>
              <a:effectLst/>
            </c:spPr>
            <c:trendlineType val="poly"/>
            <c:order val="6"/>
            <c:dispRSqr val="1"/>
            <c:dispEq val="1"/>
            <c:trendlineLbl>
              <c:numFmt formatCode="General" sourceLinked="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cs-CZ"/>
                </a:p>
              </c:txPr>
            </c:trendlineLbl>
          </c:trendline>
          <c:xVal>
            <c:numRef>
              <c:f>List1!$B$2:$B$29</c:f>
              <c:numCache>
                <c:formatCode>General</c:formatCode>
                <c:ptCount val="28"/>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xVal>
          <c:yVal>
            <c:numRef>
              <c:f>List1!$C$2:$C$29</c:f>
              <c:numCache>
                <c:formatCode>General</c:formatCode>
                <c:ptCount val="28"/>
                <c:pt idx="0">
                  <c:v>810</c:v>
                </c:pt>
                <c:pt idx="1">
                  <c:v>800</c:v>
                </c:pt>
                <c:pt idx="2">
                  <c:v>837</c:v>
                </c:pt>
                <c:pt idx="3" formatCode="#,##0">
                  <c:v>1009</c:v>
                </c:pt>
                <c:pt idx="4" formatCode="#,##0">
                  <c:v>1055</c:v>
                </c:pt>
                <c:pt idx="5" formatCode="#,##0">
                  <c:v>1046</c:v>
                </c:pt>
                <c:pt idx="6" formatCode="#,##0">
                  <c:v>1021</c:v>
                </c:pt>
                <c:pt idx="7">
                  <c:v>891</c:v>
                </c:pt>
                <c:pt idx="8">
                  <c:v>814</c:v>
                </c:pt>
                <c:pt idx="9">
                  <c:v>775</c:v>
                </c:pt>
                <c:pt idx="10">
                  <c:v>822</c:v>
                </c:pt>
                <c:pt idx="11">
                  <c:v>919</c:v>
                </c:pt>
                <c:pt idx="12">
                  <c:v>926</c:v>
                </c:pt>
                <c:pt idx="13">
                  <c:v>693</c:v>
                </c:pt>
                <c:pt idx="14">
                  <c:v>535</c:v>
                </c:pt>
                <c:pt idx="15">
                  <c:v>761</c:v>
                </c:pt>
                <c:pt idx="16">
                  <c:v>983</c:v>
                </c:pt>
                <c:pt idx="17">
                  <c:v>1074</c:v>
                </c:pt>
                <c:pt idx="18">
                  <c:v>1129</c:v>
                </c:pt>
                <c:pt idx="19">
                  <c:v>1180</c:v>
                </c:pt>
                <c:pt idx="20">
                  <c:v>1194</c:v>
                </c:pt>
                <c:pt idx="21">
                  <c:v>1049</c:v>
                </c:pt>
                <c:pt idx="22">
                  <c:v>1108</c:v>
                </c:pt>
                <c:pt idx="23">
                  <c:v>923</c:v>
                </c:pt>
                <c:pt idx="24">
                  <c:v>579</c:v>
                </c:pt>
                <c:pt idx="25">
                  <c:v>423</c:v>
                </c:pt>
                <c:pt idx="26">
                  <c:v>858</c:v>
                </c:pt>
                <c:pt idx="27">
                  <c:v>1471</c:v>
                </c:pt>
              </c:numCache>
            </c:numRef>
          </c:yVal>
          <c:smooth val="0"/>
          <c:extLst>
            <c:ext xmlns:c16="http://schemas.microsoft.com/office/drawing/2014/chart" uri="{C3380CC4-5D6E-409C-BE32-E72D297353CC}">
              <c16:uniqueId val="{00000000-6C2C-45B4-BE2E-223D2AE37F2D}"/>
            </c:ext>
          </c:extLst>
        </c:ser>
        <c:dLbls>
          <c:showLegendKey val="0"/>
          <c:showVal val="0"/>
          <c:showCatName val="0"/>
          <c:showSerName val="0"/>
          <c:showPercent val="0"/>
          <c:showBubbleSize val="0"/>
        </c:dLbls>
        <c:axId val="101745696"/>
        <c:axId val="101746944"/>
      </c:scatterChart>
      <c:valAx>
        <c:axId val="101745696"/>
        <c:scaling>
          <c:orientation val="minMax"/>
          <c:max val="2023"/>
          <c:min val="1996"/>
        </c:scaling>
        <c:delete val="0"/>
        <c:axPos val="b"/>
        <c:majorGridlines>
          <c:spPr>
            <a:ln w="9525" cap="flat" cmpd="sng" algn="ctr">
              <a:solidFill>
                <a:schemeClr val="accent1">
                  <a:lumMod val="75000"/>
                </a:schemeClr>
              </a:solidFill>
              <a:round/>
            </a:ln>
            <a:effectLst/>
          </c:spPr>
        </c:majorGridlines>
        <c:title>
          <c:tx>
            <c:rich>
              <a:bodyPr rot="0" spcFirstLastPara="1" vertOverflow="ellipsis" vert="horz" wrap="square" anchor="ctr" anchorCtr="1"/>
              <a:lstStyle/>
              <a:p>
                <a:pPr>
                  <a:defRPr sz="1330" b="1" i="0" u="none" strike="noStrike" kern="1200" baseline="0">
                    <a:solidFill>
                      <a:schemeClr val="tx1">
                        <a:lumMod val="65000"/>
                        <a:lumOff val="35000"/>
                      </a:schemeClr>
                    </a:solidFill>
                    <a:latin typeface="+mn-lt"/>
                    <a:ea typeface="+mn-ea"/>
                    <a:cs typeface="+mn-cs"/>
                  </a:defRPr>
                </a:pPr>
                <a:r>
                  <a:rPr lang="cs-CZ" b="1" baseline="0" dirty="0"/>
                  <a:t>Vyhlášení pro rok</a:t>
                </a:r>
                <a:endParaRPr lang="cs-CZ" b="1" dirty="0"/>
              </a:p>
            </c:rich>
          </c:tx>
          <c:overlay val="0"/>
          <c:spPr>
            <a:noFill/>
            <a:ln>
              <a:noFill/>
            </a:ln>
            <a:effectLst/>
          </c:spPr>
          <c:txPr>
            <a:bodyPr rot="0" spcFirstLastPara="1" vertOverflow="ellipsis" vert="horz" wrap="square" anchor="ctr" anchorCtr="1"/>
            <a:lstStyle/>
            <a:p>
              <a:pPr>
                <a:defRPr sz="1330" b="1" i="0" u="none" strike="noStrike" kern="1200" baseline="0">
                  <a:solidFill>
                    <a:schemeClr val="tx1">
                      <a:lumMod val="65000"/>
                      <a:lumOff val="35000"/>
                    </a:schemeClr>
                  </a:solidFill>
                  <a:latin typeface="+mn-lt"/>
                  <a:ea typeface="+mn-ea"/>
                  <a:cs typeface="+mn-cs"/>
                </a:defRPr>
              </a:pPr>
              <a:endParaRPr lang="cs-CZ"/>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1" i="0" u="none" strike="noStrike" kern="1200" baseline="0">
                <a:solidFill>
                  <a:schemeClr val="tx1">
                    <a:lumMod val="65000"/>
                    <a:lumOff val="35000"/>
                  </a:schemeClr>
                </a:solidFill>
                <a:latin typeface="+mn-lt"/>
                <a:ea typeface="+mn-ea"/>
                <a:cs typeface="+mn-cs"/>
              </a:defRPr>
            </a:pPr>
            <a:endParaRPr lang="cs-CZ"/>
          </a:p>
        </c:txPr>
        <c:crossAx val="101746944"/>
        <c:crosses val="autoZero"/>
        <c:crossBetween val="midCat"/>
        <c:majorUnit val="1"/>
      </c:valAx>
      <c:valAx>
        <c:axId val="10174694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r>
                  <a:rPr lang="cs-CZ" sz="1800" b="1" dirty="0"/>
                  <a:t>Kč/m</a:t>
                </a:r>
                <a:r>
                  <a:rPr lang="cs-CZ" sz="1800" b="1" baseline="30000" dirty="0"/>
                  <a:t>3</a:t>
                </a:r>
              </a:p>
            </c:rich>
          </c:tx>
          <c:overlay val="0"/>
          <c:spPr>
            <a:noFill/>
            <a:ln>
              <a:noFill/>
            </a:ln>
            <a:effectLst/>
          </c:spPr>
          <c:txPr>
            <a:bodyPr rot="-54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cs-CZ"/>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cs-CZ"/>
          </a:p>
        </c:txPr>
        <c:crossAx val="101745696"/>
        <c:crossesAt val="1990"/>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cs-CZ"/>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68ED7E7E-F5B8-4C34-91AC-82836673EE38}" type="datetimeFigureOut">
              <a:rPr lang="cs-CZ" smtClean="0"/>
              <a:t>4.5.2023</a:t>
            </a:fld>
            <a:endParaRPr lang="cs-CZ"/>
          </a:p>
        </p:txBody>
      </p:sp>
      <p:sp>
        <p:nvSpPr>
          <p:cNvPr id="4" name="Zástupný symbol pro obrázek snímku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D12E70E7-F40A-4D62-A255-F39AD6FB2603}" type="slidenum">
              <a:rPr lang="cs-CZ" smtClean="0"/>
              <a:t>‹#›</a:t>
            </a:fld>
            <a:endParaRPr lang="cs-CZ"/>
          </a:p>
        </p:txBody>
      </p:sp>
    </p:spTree>
    <p:extLst>
      <p:ext uri="{BB962C8B-B14F-4D97-AF65-F5344CB8AC3E}">
        <p14:creationId xmlns:p14="http://schemas.microsoft.com/office/powerpoint/2010/main" val="4274305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4F1982-B5AC-48F4-9EC7-C8D433C0751B}"/>
              </a:ext>
            </a:extLst>
          </p:cNvPr>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p>
        </p:txBody>
      </p:sp>
      <p:sp>
        <p:nvSpPr>
          <p:cNvPr id="3" name="Podnadpis 2">
            <a:extLst>
              <a:ext uri="{FF2B5EF4-FFF2-40B4-BE49-F238E27FC236}">
                <a16:creationId xmlns:a16="http://schemas.microsoft.com/office/drawing/2014/main" id="{CADC3B36-797F-4EA9-9BAA-7E5760BE33B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a:extLst>
              <a:ext uri="{FF2B5EF4-FFF2-40B4-BE49-F238E27FC236}">
                <a16:creationId xmlns:a16="http://schemas.microsoft.com/office/drawing/2014/main" id="{74D9DF00-39B2-4129-ACEC-2613EC2F8904}"/>
              </a:ext>
            </a:extLst>
          </p:cNvPr>
          <p:cNvSpPr>
            <a:spLocks noGrp="1"/>
          </p:cNvSpPr>
          <p:nvPr>
            <p:ph type="dt" sz="half" idx="10"/>
          </p:nvPr>
        </p:nvSpPr>
        <p:spPr/>
        <p:txBody>
          <a:bodyPr/>
          <a:lstStyle/>
          <a:p>
            <a:fld id="{5B0D5A09-93A5-400D-864E-756E8965267A}" type="datetime1">
              <a:rPr lang="cs-CZ" smtClean="0"/>
              <a:t>4.5.2023</a:t>
            </a:fld>
            <a:endParaRPr lang="cs-CZ"/>
          </a:p>
        </p:txBody>
      </p:sp>
      <p:sp>
        <p:nvSpPr>
          <p:cNvPr id="5" name="Zástupný symbol pro zápatí 4">
            <a:extLst>
              <a:ext uri="{FF2B5EF4-FFF2-40B4-BE49-F238E27FC236}">
                <a16:creationId xmlns:a16="http://schemas.microsoft.com/office/drawing/2014/main" id="{87571A18-127A-4B7A-A079-879AA3F75822}"/>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D307559C-4F41-4CC4-A093-8A48E0A55B1D}"/>
              </a:ext>
            </a:extLst>
          </p:cNvPr>
          <p:cNvSpPr>
            <a:spLocks noGrp="1"/>
          </p:cNvSpPr>
          <p:nvPr>
            <p:ph type="sldNum" sz="quarter" idx="12"/>
          </p:nvPr>
        </p:nvSpPr>
        <p:spPr/>
        <p:txBody>
          <a:bodyPr/>
          <a:lstStyle/>
          <a:p>
            <a:fld id="{730CED22-3BC0-42F4-90CD-C515FBD112EA}" type="slidenum">
              <a:rPr lang="cs-CZ" smtClean="0"/>
              <a:t>‹#›</a:t>
            </a:fld>
            <a:endParaRPr lang="cs-CZ"/>
          </a:p>
        </p:txBody>
      </p:sp>
    </p:spTree>
    <p:extLst>
      <p:ext uri="{BB962C8B-B14F-4D97-AF65-F5344CB8AC3E}">
        <p14:creationId xmlns:p14="http://schemas.microsoft.com/office/powerpoint/2010/main" val="2572978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373DAE4-5BEC-420A-BA88-9D53B1E8735B}"/>
              </a:ext>
            </a:extLst>
          </p:cNvPr>
          <p:cNvSpPr>
            <a:spLocks noGrp="1"/>
          </p:cNvSpPr>
          <p:nvPr>
            <p:ph type="title"/>
          </p:nvPr>
        </p:nvSpPr>
        <p:spPr/>
        <p:txBody>
          <a:bodyPr/>
          <a:lstStyle/>
          <a:p>
            <a:r>
              <a:rPr lang="cs-CZ"/>
              <a:t>Kliknutím lze upravit styl.</a:t>
            </a:r>
          </a:p>
        </p:txBody>
      </p:sp>
      <p:sp>
        <p:nvSpPr>
          <p:cNvPr id="3" name="Zástupný symbol pro svislý text 2">
            <a:extLst>
              <a:ext uri="{FF2B5EF4-FFF2-40B4-BE49-F238E27FC236}">
                <a16:creationId xmlns:a16="http://schemas.microsoft.com/office/drawing/2014/main" id="{ECCE1306-8371-4B20-AC2C-B605A4F7CDBD}"/>
              </a:ext>
            </a:extLst>
          </p:cNvPr>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132B4054-742D-4439-ACD3-6EE8225B3526}"/>
              </a:ext>
            </a:extLst>
          </p:cNvPr>
          <p:cNvSpPr>
            <a:spLocks noGrp="1"/>
          </p:cNvSpPr>
          <p:nvPr>
            <p:ph type="dt" sz="half" idx="10"/>
          </p:nvPr>
        </p:nvSpPr>
        <p:spPr/>
        <p:txBody>
          <a:bodyPr/>
          <a:lstStyle/>
          <a:p>
            <a:fld id="{642783CE-02B8-48F1-B254-063A3DA2B60E}" type="datetime1">
              <a:rPr lang="cs-CZ" smtClean="0"/>
              <a:t>4.5.2023</a:t>
            </a:fld>
            <a:endParaRPr lang="cs-CZ"/>
          </a:p>
        </p:txBody>
      </p:sp>
      <p:sp>
        <p:nvSpPr>
          <p:cNvPr id="5" name="Zástupný symbol pro zápatí 4">
            <a:extLst>
              <a:ext uri="{FF2B5EF4-FFF2-40B4-BE49-F238E27FC236}">
                <a16:creationId xmlns:a16="http://schemas.microsoft.com/office/drawing/2014/main" id="{EFAB691B-F427-4944-8D76-C4F436AD0DDB}"/>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1BF85B83-4538-45E1-9749-51A380EDD788}"/>
              </a:ext>
            </a:extLst>
          </p:cNvPr>
          <p:cNvSpPr>
            <a:spLocks noGrp="1"/>
          </p:cNvSpPr>
          <p:nvPr>
            <p:ph type="sldNum" sz="quarter" idx="12"/>
          </p:nvPr>
        </p:nvSpPr>
        <p:spPr/>
        <p:txBody>
          <a:bodyPr/>
          <a:lstStyle/>
          <a:p>
            <a:fld id="{730CED22-3BC0-42F4-90CD-C515FBD112EA}" type="slidenum">
              <a:rPr lang="cs-CZ" smtClean="0"/>
              <a:t>‹#›</a:t>
            </a:fld>
            <a:endParaRPr lang="cs-CZ"/>
          </a:p>
        </p:txBody>
      </p:sp>
    </p:spTree>
    <p:extLst>
      <p:ext uri="{BB962C8B-B14F-4D97-AF65-F5344CB8AC3E}">
        <p14:creationId xmlns:p14="http://schemas.microsoft.com/office/powerpoint/2010/main" val="1398917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a:extLst>
              <a:ext uri="{FF2B5EF4-FFF2-40B4-BE49-F238E27FC236}">
                <a16:creationId xmlns:a16="http://schemas.microsoft.com/office/drawing/2014/main" id="{15130307-FBC5-46D5-98C1-BD2EBAF08E01}"/>
              </a:ext>
            </a:extLst>
          </p:cNvPr>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a:extLst>
              <a:ext uri="{FF2B5EF4-FFF2-40B4-BE49-F238E27FC236}">
                <a16:creationId xmlns:a16="http://schemas.microsoft.com/office/drawing/2014/main" id="{9CEA7780-8D4E-473E-BD55-255063E22783}"/>
              </a:ext>
            </a:extLst>
          </p:cNvPr>
          <p:cNvSpPr>
            <a:spLocks noGrp="1"/>
          </p:cNvSpPr>
          <p:nvPr>
            <p:ph type="body" orient="vert" idx="1"/>
          </p:nvPr>
        </p:nvSpPr>
        <p:spPr>
          <a:xfrm>
            <a:off x="838200" y="365125"/>
            <a:ext cx="7734300" cy="5811838"/>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36F5F4CE-68CC-46C5-B182-11A50EB92215}"/>
              </a:ext>
            </a:extLst>
          </p:cNvPr>
          <p:cNvSpPr>
            <a:spLocks noGrp="1"/>
          </p:cNvSpPr>
          <p:nvPr>
            <p:ph type="dt" sz="half" idx="10"/>
          </p:nvPr>
        </p:nvSpPr>
        <p:spPr/>
        <p:txBody>
          <a:bodyPr/>
          <a:lstStyle/>
          <a:p>
            <a:fld id="{862147AD-49D8-49F6-A26B-E6C0FC9FD25E}" type="datetime1">
              <a:rPr lang="cs-CZ" smtClean="0"/>
              <a:t>4.5.2023</a:t>
            </a:fld>
            <a:endParaRPr lang="cs-CZ"/>
          </a:p>
        </p:txBody>
      </p:sp>
      <p:sp>
        <p:nvSpPr>
          <p:cNvPr id="5" name="Zástupný symbol pro zápatí 4">
            <a:extLst>
              <a:ext uri="{FF2B5EF4-FFF2-40B4-BE49-F238E27FC236}">
                <a16:creationId xmlns:a16="http://schemas.microsoft.com/office/drawing/2014/main" id="{4FA1B8AE-F206-4A53-9CA8-F6AFCA2248D5}"/>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5A5F7DC0-E172-410E-9F14-DBA6B729F313}"/>
              </a:ext>
            </a:extLst>
          </p:cNvPr>
          <p:cNvSpPr>
            <a:spLocks noGrp="1"/>
          </p:cNvSpPr>
          <p:nvPr>
            <p:ph type="sldNum" sz="quarter" idx="12"/>
          </p:nvPr>
        </p:nvSpPr>
        <p:spPr/>
        <p:txBody>
          <a:bodyPr/>
          <a:lstStyle/>
          <a:p>
            <a:fld id="{730CED22-3BC0-42F4-90CD-C515FBD112EA}" type="slidenum">
              <a:rPr lang="cs-CZ" smtClean="0"/>
              <a:t>‹#›</a:t>
            </a:fld>
            <a:endParaRPr lang="cs-CZ"/>
          </a:p>
        </p:txBody>
      </p:sp>
    </p:spTree>
    <p:extLst>
      <p:ext uri="{BB962C8B-B14F-4D97-AF65-F5344CB8AC3E}">
        <p14:creationId xmlns:p14="http://schemas.microsoft.com/office/powerpoint/2010/main" val="1107831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8209F32-5D37-499F-97FD-B96CB181370E}"/>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CC411EC3-E406-48EC-B758-E2B7E745CBD9}"/>
              </a:ext>
            </a:extLst>
          </p:cNvPr>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F6537549-BF74-4591-8270-46E87C030452}"/>
              </a:ext>
            </a:extLst>
          </p:cNvPr>
          <p:cNvSpPr>
            <a:spLocks noGrp="1"/>
          </p:cNvSpPr>
          <p:nvPr>
            <p:ph type="dt" sz="half" idx="10"/>
          </p:nvPr>
        </p:nvSpPr>
        <p:spPr/>
        <p:txBody>
          <a:bodyPr/>
          <a:lstStyle/>
          <a:p>
            <a:fld id="{0484E2EF-96DC-49C0-A010-84A99ADB5528}" type="datetime1">
              <a:rPr lang="cs-CZ" smtClean="0"/>
              <a:t>4.5.2023</a:t>
            </a:fld>
            <a:endParaRPr lang="cs-CZ"/>
          </a:p>
        </p:txBody>
      </p:sp>
      <p:sp>
        <p:nvSpPr>
          <p:cNvPr id="5" name="Zástupný symbol pro zápatí 4">
            <a:extLst>
              <a:ext uri="{FF2B5EF4-FFF2-40B4-BE49-F238E27FC236}">
                <a16:creationId xmlns:a16="http://schemas.microsoft.com/office/drawing/2014/main" id="{1F8EF874-FED2-4CAE-9B91-25403F9CE1AC}"/>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093A6711-DDF1-4487-9300-911EA06F7B79}"/>
              </a:ext>
            </a:extLst>
          </p:cNvPr>
          <p:cNvSpPr>
            <a:spLocks noGrp="1"/>
          </p:cNvSpPr>
          <p:nvPr>
            <p:ph type="sldNum" sz="quarter" idx="12"/>
          </p:nvPr>
        </p:nvSpPr>
        <p:spPr/>
        <p:txBody>
          <a:bodyPr/>
          <a:lstStyle/>
          <a:p>
            <a:fld id="{730CED22-3BC0-42F4-90CD-C515FBD112EA}" type="slidenum">
              <a:rPr lang="cs-CZ" smtClean="0"/>
              <a:t>‹#›</a:t>
            </a:fld>
            <a:endParaRPr lang="cs-CZ"/>
          </a:p>
        </p:txBody>
      </p:sp>
    </p:spTree>
    <p:extLst>
      <p:ext uri="{BB962C8B-B14F-4D97-AF65-F5344CB8AC3E}">
        <p14:creationId xmlns:p14="http://schemas.microsoft.com/office/powerpoint/2010/main" val="1720296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58CBB64-CDFF-43EE-BC00-2DF4604DB181}"/>
              </a:ext>
            </a:extLst>
          </p:cNvPr>
          <p:cNvSpPr>
            <a:spLocks noGrp="1"/>
          </p:cNvSpPr>
          <p:nvPr>
            <p:ph type="title"/>
          </p:nvPr>
        </p:nvSpPr>
        <p:spPr>
          <a:xfrm>
            <a:off x="831850" y="1709738"/>
            <a:ext cx="10515600" cy="2852737"/>
          </a:xfrm>
        </p:spPr>
        <p:txBody>
          <a:bodyPr anchor="b"/>
          <a:lstStyle>
            <a:lvl1pPr>
              <a:defRPr sz="6000"/>
            </a:lvl1pPr>
          </a:lstStyle>
          <a:p>
            <a:r>
              <a:rPr lang="cs-CZ"/>
              <a:t>Kliknutím lze upravit styl.</a:t>
            </a:r>
          </a:p>
        </p:txBody>
      </p:sp>
      <p:sp>
        <p:nvSpPr>
          <p:cNvPr id="3" name="Zástupný text 2">
            <a:extLst>
              <a:ext uri="{FF2B5EF4-FFF2-40B4-BE49-F238E27FC236}">
                <a16:creationId xmlns:a16="http://schemas.microsoft.com/office/drawing/2014/main" id="{EB4161A4-1671-4E8A-A7CC-F3AE072089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4" name="Zástupný symbol pro datum 3">
            <a:extLst>
              <a:ext uri="{FF2B5EF4-FFF2-40B4-BE49-F238E27FC236}">
                <a16:creationId xmlns:a16="http://schemas.microsoft.com/office/drawing/2014/main" id="{27C346C2-0D60-42D7-80D2-993566CEB25A}"/>
              </a:ext>
            </a:extLst>
          </p:cNvPr>
          <p:cNvSpPr>
            <a:spLocks noGrp="1"/>
          </p:cNvSpPr>
          <p:nvPr>
            <p:ph type="dt" sz="half" idx="10"/>
          </p:nvPr>
        </p:nvSpPr>
        <p:spPr/>
        <p:txBody>
          <a:bodyPr/>
          <a:lstStyle/>
          <a:p>
            <a:fld id="{54B98434-CC36-4737-A2FB-F5147974CB99}" type="datetime1">
              <a:rPr lang="cs-CZ" smtClean="0"/>
              <a:t>4.5.2023</a:t>
            </a:fld>
            <a:endParaRPr lang="cs-CZ"/>
          </a:p>
        </p:txBody>
      </p:sp>
      <p:sp>
        <p:nvSpPr>
          <p:cNvPr id="5" name="Zástupný symbol pro zápatí 4">
            <a:extLst>
              <a:ext uri="{FF2B5EF4-FFF2-40B4-BE49-F238E27FC236}">
                <a16:creationId xmlns:a16="http://schemas.microsoft.com/office/drawing/2014/main" id="{6CAAF5D4-BB99-48BA-9D47-2768026A5096}"/>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D5E92EFA-6749-4D50-BFDD-FE9DC330BDEF}"/>
              </a:ext>
            </a:extLst>
          </p:cNvPr>
          <p:cNvSpPr>
            <a:spLocks noGrp="1"/>
          </p:cNvSpPr>
          <p:nvPr>
            <p:ph type="sldNum" sz="quarter" idx="12"/>
          </p:nvPr>
        </p:nvSpPr>
        <p:spPr/>
        <p:txBody>
          <a:bodyPr/>
          <a:lstStyle/>
          <a:p>
            <a:fld id="{730CED22-3BC0-42F4-90CD-C515FBD112EA}" type="slidenum">
              <a:rPr lang="cs-CZ" smtClean="0"/>
              <a:t>‹#›</a:t>
            </a:fld>
            <a:endParaRPr lang="cs-CZ"/>
          </a:p>
        </p:txBody>
      </p:sp>
    </p:spTree>
    <p:extLst>
      <p:ext uri="{BB962C8B-B14F-4D97-AF65-F5344CB8AC3E}">
        <p14:creationId xmlns:p14="http://schemas.microsoft.com/office/powerpoint/2010/main" val="12838640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BBA9070-D89D-43BE-9ADA-1D6138B2BA9C}"/>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03ABEEB6-56BD-4958-AEF6-3F129C6B1E78}"/>
              </a:ext>
            </a:extLst>
          </p:cNvPr>
          <p:cNvSpPr>
            <a:spLocks noGrp="1"/>
          </p:cNvSpPr>
          <p:nvPr>
            <p:ph sz="half" idx="1"/>
          </p:nvPr>
        </p:nvSpPr>
        <p:spPr>
          <a:xfrm>
            <a:off x="838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obsah 3">
            <a:extLst>
              <a:ext uri="{FF2B5EF4-FFF2-40B4-BE49-F238E27FC236}">
                <a16:creationId xmlns:a16="http://schemas.microsoft.com/office/drawing/2014/main" id="{8DDB32F9-6470-4357-A44B-BA319DE71524}"/>
              </a:ext>
            </a:extLst>
          </p:cNvPr>
          <p:cNvSpPr>
            <a:spLocks noGrp="1"/>
          </p:cNvSpPr>
          <p:nvPr>
            <p:ph sz="half" idx="2"/>
          </p:nvPr>
        </p:nvSpPr>
        <p:spPr>
          <a:xfrm>
            <a:off x="6172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a:extLst>
              <a:ext uri="{FF2B5EF4-FFF2-40B4-BE49-F238E27FC236}">
                <a16:creationId xmlns:a16="http://schemas.microsoft.com/office/drawing/2014/main" id="{541DA210-4CE6-4FE7-B2B3-D1D130E9818D}"/>
              </a:ext>
            </a:extLst>
          </p:cNvPr>
          <p:cNvSpPr>
            <a:spLocks noGrp="1"/>
          </p:cNvSpPr>
          <p:nvPr>
            <p:ph type="dt" sz="half" idx="10"/>
          </p:nvPr>
        </p:nvSpPr>
        <p:spPr/>
        <p:txBody>
          <a:bodyPr/>
          <a:lstStyle/>
          <a:p>
            <a:fld id="{B35158EB-3926-4C41-B0C3-DA5A2FEFAC04}" type="datetime1">
              <a:rPr lang="cs-CZ" smtClean="0"/>
              <a:t>4.5.2023</a:t>
            </a:fld>
            <a:endParaRPr lang="cs-CZ"/>
          </a:p>
        </p:txBody>
      </p:sp>
      <p:sp>
        <p:nvSpPr>
          <p:cNvPr id="6" name="Zástupný symbol pro zápatí 5">
            <a:extLst>
              <a:ext uri="{FF2B5EF4-FFF2-40B4-BE49-F238E27FC236}">
                <a16:creationId xmlns:a16="http://schemas.microsoft.com/office/drawing/2014/main" id="{C89090BE-C30C-4386-B17E-2ADFA1554111}"/>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id="{68DECFEE-DB14-43BA-AD1F-2BD82FE46C8A}"/>
              </a:ext>
            </a:extLst>
          </p:cNvPr>
          <p:cNvSpPr>
            <a:spLocks noGrp="1"/>
          </p:cNvSpPr>
          <p:nvPr>
            <p:ph type="sldNum" sz="quarter" idx="12"/>
          </p:nvPr>
        </p:nvSpPr>
        <p:spPr/>
        <p:txBody>
          <a:bodyPr/>
          <a:lstStyle/>
          <a:p>
            <a:fld id="{730CED22-3BC0-42F4-90CD-C515FBD112EA}" type="slidenum">
              <a:rPr lang="cs-CZ" smtClean="0"/>
              <a:t>‹#›</a:t>
            </a:fld>
            <a:endParaRPr lang="cs-CZ"/>
          </a:p>
        </p:txBody>
      </p:sp>
    </p:spTree>
    <p:extLst>
      <p:ext uri="{BB962C8B-B14F-4D97-AF65-F5344CB8AC3E}">
        <p14:creationId xmlns:p14="http://schemas.microsoft.com/office/powerpoint/2010/main" val="42733728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CF43150-937A-427A-9703-5A0E804EC03F}"/>
              </a:ext>
            </a:extLst>
          </p:cNvPr>
          <p:cNvSpPr>
            <a:spLocks noGrp="1"/>
          </p:cNvSpPr>
          <p:nvPr>
            <p:ph type="title"/>
          </p:nvPr>
        </p:nvSpPr>
        <p:spPr>
          <a:xfrm>
            <a:off x="839788" y="365125"/>
            <a:ext cx="10515600" cy="1325563"/>
          </a:xfrm>
        </p:spPr>
        <p:txBody>
          <a:bodyPr/>
          <a:lstStyle/>
          <a:p>
            <a:r>
              <a:rPr lang="cs-CZ"/>
              <a:t>Kliknutím lze upravit styl.</a:t>
            </a:r>
          </a:p>
        </p:txBody>
      </p:sp>
      <p:sp>
        <p:nvSpPr>
          <p:cNvPr id="3" name="Zástupný text 2">
            <a:extLst>
              <a:ext uri="{FF2B5EF4-FFF2-40B4-BE49-F238E27FC236}">
                <a16:creationId xmlns:a16="http://schemas.microsoft.com/office/drawing/2014/main" id="{231C857E-011F-4CB6-840F-5520E070981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Zástupný obsah 3">
            <a:extLst>
              <a:ext uri="{FF2B5EF4-FFF2-40B4-BE49-F238E27FC236}">
                <a16:creationId xmlns:a16="http://schemas.microsoft.com/office/drawing/2014/main" id="{71855A94-DE02-46CD-B1DA-8AA5AC0B390E}"/>
              </a:ext>
            </a:extLst>
          </p:cNvPr>
          <p:cNvSpPr>
            <a:spLocks noGrp="1"/>
          </p:cNvSpPr>
          <p:nvPr>
            <p:ph sz="half" idx="2"/>
          </p:nvPr>
        </p:nvSpPr>
        <p:spPr>
          <a:xfrm>
            <a:off x="839788" y="2505075"/>
            <a:ext cx="5157787"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text 4">
            <a:extLst>
              <a:ext uri="{FF2B5EF4-FFF2-40B4-BE49-F238E27FC236}">
                <a16:creationId xmlns:a16="http://schemas.microsoft.com/office/drawing/2014/main" id="{6BB4D5F3-24CB-4BDB-A1EF-25160365788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Zástupný obsah 5">
            <a:extLst>
              <a:ext uri="{FF2B5EF4-FFF2-40B4-BE49-F238E27FC236}">
                <a16:creationId xmlns:a16="http://schemas.microsoft.com/office/drawing/2014/main" id="{08DCA8ED-74AB-4902-8CBD-11A4DD3159F8}"/>
              </a:ext>
            </a:extLst>
          </p:cNvPr>
          <p:cNvSpPr>
            <a:spLocks noGrp="1"/>
          </p:cNvSpPr>
          <p:nvPr>
            <p:ph sz="quarter" idx="4"/>
          </p:nvPr>
        </p:nvSpPr>
        <p:spPr>
          <a:xfrm>
            <a:off x="6172200" y="2505075"/>
            <a:ext cx="5183188"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a:extLst>
              <a:ext uri="{FF2B5EF4-FFF2-40B4-BE49-F238E27FC236}">
                <a16:creationId xmlns:a16="http://schemas.microsoft.com/office/drawing/2014/main" id="{38A76750-55DE-46C0-BCC8-DEE4807002F9}"/>
              </a:ext>
            </a:extLst>
          </p:cNvPr>
          <p:cNvSpPr>
            <a:spLocks noGrp="1"/>
          </p:cNvSpPr>
          <p:nvPr>
            <p:ph type="dt" sz="half" idx="10"/>
          </p:nvPr>
        </p:nvSpPr>
        <p:spPr/>
        <p:txBody>
          <a:bodyPr/>
          <a:lstStyle/>
          <a:p>
            <a:fld id="{B6CA1CA6-5F77-43AA-9331-3CC56CE13D6E}" type="datetime1">
              <a:rPr lang="cs-CZ" smtClean="0"/>
              <a:t>4.5.2023</a:t>
            </a:fld>
            <a:endParaRPr lang="cs-CZ"/>
          </a:p>
        </p:txBody>
      </p:sp>
      <p:sp>
        <p:nvSpPr>
          <p:cNvPr id="8" name="Zástupný symbol pro zápatí 7">
            <a:extLst>
              <a:ext uri="{FF2B5EF4-FFF2-40B4-BE49-F238E27FC236}">
                <a16:creationId xmlns:a16="http://schemas.microsoft.com/office/drawing/2014/main" id="{02AEF649-0128-4387-8138-8E13617F45D2}"/>
              </a:ext>
            </a:extLst>
          </p:cNvPr>
          <p:cNvSpPr>
            <a:spLocks noGrp="1"/>
          </p:cNvSpPr>
          <p:nvPr>
            <p:ph type="ftr" sz="quarter" idx="11"/>
          </p:nvPr>
        </p:nvSpPr>
        <p:spPr/>
        <p:txBody>
          <a:bodyPr/>
          <a:lstStyle/>
          <a:p>
            <a:endParaRPr lang="cs-CZ"/>
          </a:p>
        </p:txBody>
      </p:sp>
      <p:sp>
        <p:nvSpPr>
          <p:cNvPr id="9" name="Zástupný symbol pro číslo snímku 8">
            <a:extLst>
              <a:ext uri="{FF2B5EF4-FFF2-40B4-BE49-F238E27FC236}">
                <a16:creationId xmlns:a16="http://schemas.microsoft.com/office/drawing/2014/main" id="{76397F9A-C5DF-4375-85F3-658595C86E87}"/>
              </a:ext>
            </a:extLst>
          </p:cNvPr>
          <p:cNvSpPr>
            <a:spLocks noGrp="1"/>
          </p:cNvSpPr>
          <p:nvPr>
            <p:ph type="sldNum" sz="quarter" idx="12"/>
          </p:nvPr>
        </p:nvSpPr>
        <p:spPr/>
        <p:txBody>
          <a:bodyPr/>
          <a:lstStyle/>
          <a:p>
            <a:fld id="{730CED22-3BC0-42F4-90CD-C515FBD112EA}" type="slidenum">
              <a:rPr lang="cs-CZ" smtClean="0"/>
              <a:t>‹#›</a:t>
            </a:fld>
            <a:endParaRPr lang="cs-CZ"/>
          </a:p>
        </p:txBody>
      </p:sp>
    </p:spTree>
    <p:extLst>
      <p:ext uri="{BB962C8B-B14F-4D97-AF65-F5344CB8AC3E}">
        <p14:creationId xmlns:p14="http://schemas.microsoft.com/office/powerpoint/2010/main" val="3940125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17D5C4A-8A25-4F9E-8962-473C4FB0AB25}"/>
              </a:ext>
            </a:extLst>
          </p:cNvPr>
          <p:cNvSpPr>
            <a:spLocks noGrp="1"/>
          </p:cNvSpPr>
          <p:nvPr>
            <p:ph type="title"/>
          </p:nvPr>
        </p:nvSpPr>
        <p:spPr/>
        <p:txBody>
          <a:bodyPr/>
          <a:lstStyle/>
          <a:p>
            <a:r>
              <a:rPr lang="cs-CZ"/>
              <a:t>Kliknutím lze upravit styl.</a:t>
            </a:r>
          </a:p>
        </p:txBody>
      </p:sp>
      <p:sp>
        <p:nvSpPr>
          <p:cNvPr id="3" name="Zástupný symbol pro datum 2">
            <a:extLst>
              <a:ext uri="{FF2B5EF4-FFF2-40B4-BE49-F238E27FC236}">
                <a16:creationId xmlns:a16="http://schemas.microsoft.com/office/drawing/2014/main" id="{E87EE8E1-4B8F-4786-B577-9DCDAD7BFE66}"/>
              </a:ext>
            </a:extLst>
          </p:cNvPr>
          <p:cNvSpPr>
            <a:spLocks noGrp="1"/>
          </p:cNvSpPr>
          <p:nvPr>
            <p:ph type="dt" sz="half" idx="10"/>
          </p:nvPr>
        </p:nvSpPr>
        <p:spPr/>
        <p:txBody>
          <a:bodyPr/>
          <a:lstStyle/>
          <a:p>
            <a:fld id="{B6CA16D0-31F9-492E-B82B-773F86B1E835}" type="datetime1">
              <a:rPr lang="cs-CZ" smtClean="0"/>
              <a:t>4.5.2023</a:t>
            </a:fld>
            <a:endParaRPr lang="cs-CZ"/>
          </a:p>
        </p:txBody>
      </p:sp>
      <p:sp>
        <p:nvSpPr>
          <p:cNvPr id="4" name="Zástupný symbol pro zápatí 3">
            <a:extLst>
              <a:ext uri="{FF2B5EF4-FFF2-40B4-BE49-F238E27FC236}">
                <a16:creationId xmlns:a16="http://schemas.microsoft.com/office/drawing/2014/main" id="{2BD5E768-0E88-4E38-8A28-1310C15F1487}"/>
              </a:ext>
            </a:extLst>
          </p:cNvPr>
          <p:cNvSpPr>
            <a:spLocks noGrp="1"/>
          </p:cNvSpPr>
          <p:nvPr>
            <p:ph type="ftr" sz="quarter" idx="11"/>
          </p:nvPr>
        </p:nvSpPr>
        <p:spPr/>
        <p:txBody>
          <a:bodyPr/>
          <a:lstStyle/>
          <a:p>
            <a:endParaRPr lang="cs-CZ"/>
          </a:p>
        </p:txBody>
      </p:sp>
      <p:sp>
        <p:nvSpPr>
          <p:cNvPr id="5" name="Zástupný symbol pro číslo snímku 4">
            <a:extLst>
              <a:ext uri="{FF2B5EF4-FFF2-40B4-BE49-F238E27FC236}">
                <a16:creationId xmlns:a16="http://schemas.microsoft.com/office/drawing/2014/main" id="{75CA4B76-DA93-4CCF-96E7-1EE2D5A36A77}"/>
              </a:ext>
            </a:extLst>
          </p:cNvPr>
          <p:cNvSpPr>
            <a:spLocks noGrp="1"/>
          </p:cNvSpPr>
          <p:nvPr>
            <p:ph type="sldNum" sz="quarter" idx="12"/>
          </p:nvPr>
        </p:nvSpPr>
        <p:spPr/>
        <p:txBody>
          <a:bodyPr/>
          <a:lstStyle/>
          <a:p>
            <a:fld id="{730CED22-3BC0-42F4-90CD-C515FBD112EA}" type="slidenum">
              <a:rPr lang="cs-CZ" smtClean="0"/>
              <a:t>‹#›</a:t>
            </a:fld>
            <a:endParaRPr lang="cs-CZ"/>
          </a:p>
        </p:txBody>
      </p:sp>
    </p:spTree>
    <p:extLst>
      <p:ext uri="{BB962C8B-B14F-4D97-AF65-F5344CB8AC3E}">
        <p14:creationId xmlns:p14="http://schemas.microsoft.com/office/powerpoint/2010/main" val="3662309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62C5FA4A-6D1D-4690-9B1D-EBD49002E83B}"/>
              </a:ext>
            </a:extLst>
          </p:cNvPr>
          <p:cNvSpPr>
            <a:spLocks noGrp="1"/>
          </p:cNvSpPr>
          <p:nvPr>
            <p:ph type="dt" sz="half" idx="10"/>
          </p:nvPr>
        </p:nvSpPr>
        <p:spPr/>
        <p:txBody>
          <a:bodyPr/>
          <a:lstStyle/>
          <a:p>
            <a:fld id="{30AC994E-DFB5-4928-B5DC-85A1FA3B42DC}" type="datetime1">
              <a:rPr lang="cs-CZ" smtClean="0"/>
              <a:t>4.5.2023</a:t>
            </a:fld>
            <a:endParaRPr lang="cs-CZ"/>
          </a:p>
        </p:txBody>
      </p:sp>
      <p:sp>
        <p:nvSpPr>
          <p:cNvPr id="3" name="Zástupný symbol pro zápatí 2">
            <a:extLst>
              <a:ext uri="{FF2B5EF4-FFF2-40B4-BE49-F238E27FC236}">
                <a16:creationId xmlns:a16="http://schemas.microsoft.com/office/drawing/2014/main" id="{BD8BEBFC-74AD-456E-86E4-915B47C6936E}"/>
              </a:ext>
            </a:extLst>
          </p:cNvPr>
          <p:cNvSpPr>
            <a:spLocks noGrp="1"/>
          </p:cNvSpPr>
          <p:nvPr>
            <p:ph type="ftr" sz="quarter" idx="11"/>
          </p:nvPr>
        </p:nvSpPr>
        <p:spPr/>
        <p:txBody>
          <a:bodyPr/>
          <a:lstStyle/>
          <a:p>
            <a:endParaRPr lang="cs-CZ"/>
          </a:p>
        </p:txBody>
      </p:sp>
      <p:sp>
        <p:nvSpPr>
          <p:cNvPr id="4" name="Zástupný symbol pro číslo snímku 3">
            <a:extLst>
              <a:ext uri="{FF2B5EF4-FFF2-40B4-BE49-F238E27FC236}">
                <a16:creationId xmlns:a16="http://schemas.microsoft.com/office/drawing/2014/main" id="{E4BA0E23-D388-48AA-8426-69FE3F57975F}"/>
              </a:ext>
            </a:extLst>
          </p:cNvPr>
          <p:cNvSpPr>
            <a:spLocks noGrp="1"/>
          </p:cNvSpPr>
          <p:nvPr>
            <p:ph type="sldNum" sz="quarter" idx="12"/>
          </p:nvPr>
        </p:nvSpPr>
        <p:spPr/>
        <p:txBody>
          <a:bodyPr/>
          <a:lstStyle/>
          <a:p>
            <a:fld id="{730CED22-3BC0-42F4-90CD-C515FBD112EA}" type="slidenum">
              <a:rPr lang="cs-CZ" smtClean="0"/>
              <a:t>‹#›</a:t>
            </a:fld>
            <a:endParaRPr lang="cs-CZ"/>
          </a:p>
        </p:txBody>
      </p:sp>
    </p:spTree>
    <p:extLst>
      <p:ext uri="{BB962C8B-B14F-4D97-AF65-F5344CB8AC3E}">
        <p14:creationId xmlns:p14="http://schemas.microsoft.com/office/powerpoint/2010/main" val="37474466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329E6BB-CBF0-4F62-B889-40780464C293}"/>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obsah 2">
            <a:extLst>
              <a:ext uri="{FF2B5EF4-FFF2-40B4-BE49-F238E27FC236}">
                <a16:creationId xmlns:a16="http://schemas.microsoft.com/office/drawing/2014/main" id="{A05D29D5-9499-4050-A082-8DD21C33098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text 3">
            <a:extLst>
              <a:ext uri="{FF2B5EF4-FFF2-40B4-BE49-F238E27FC236}">
                <a16:creationId xmlns:a16="http://schemas.microsoft.com/office/drawing/2014/main" id="{D6C2B31B-FAC7-4793-89A8-62F5FD770B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6AB9B412-9559-46D0-AE33-D4B44972E1E1}"/>
              </a:ext>
            </a:extLst>
          </p:cNvPr>
          <p:cNvSpPr>
            <a:spLocks noGrp="1"/>
          </p:cNvSpPr>
          <p:nvPr>
            <p:ph type="dt" sz="half" idx="10"/>
          </p:nvPr>
        </p:nvSpPr>
        <p:spPr/>
        <p:txBody>
          <a:bodyPr/>
          <a:lstStyle/>
          <a:p>
            <a:fld id="{FFF9090C-BF0A-4E0D-96C2-4C3C1AB7F64B}" type="datetime1">
              <a:rPr lang="cs-CZ" smtClean="0"/>
              <a:t>4.5.2023</a:t>
            </a:fld>
            <a:endParaRPr lang="cs-CZ"/>
          </a:p>
        </p:txBody>
      </p:sp>
      <p:sp>
        <p:nvSpPr>
          <p:cNvPr id="6" name="Zástupný symbol pro zápatí 5">
            <a:extLst>
              <a:ext uri="{FF2B5EF4-FFF2-40B4-BE49-F238E27FC236}">
                <a16:creationId xmlns:a16="http://schemas.microsoft.com/office/drawing/2014/main" id="{EFD93C72-541A-4D99-AA79-B515671FBFF1}"/>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id="{E8E022C3-E99D-4605-86A8-C7F4A639D184}"/>
              </a:ext>
            </a:extLst>
          </p:cNvPr>
          <p:cNvSpPr>
            <a:spLocks noGrp="1"/>
          </p:cNvSpPr>
          <p:nvPr>
            <p:ph type="sldNum" sz="quarter" idx="12"/>
          </p:nvPr>
        </p:nvSpPr>
        <p:spPr/>
        <p:txBody>
          <a:bodyPr/>
          <a:lstStyle/>
          <a:p>
            <a:fld id="{730CED22-3BC0-42F4-90CD-C515FBD112EA}" type="slidenum">
              <a:rPr lang="cs-CZ" smtClean="0"/>
              <a:t>‹#›</a:t>
            </a:fld>
            <a:endParaRPr lang="cs-CZ"/>
          </a:p>
        </p:txBody>
      </p:sp>
    </p:spTree>
    <p:extLst>
      <p:ext uri="{BB962C8B-B14F-4D97-AF65-F5344CB8AC3E}">
        <p14:creationId xmlns:p14="http://schemas.microsoft.com/office/powerpoint/2010/main" val="24761101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7253EE1-A7E9-4C63-984B-8BEB0E30CB1E}"/>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obrázku 2">
            <a:extLst>
              <a:ext uri="{FF2B5EF4-FFF2-40B4-BE49-F238E27FC236}">
                <a16:creationId xmlns:a16="http://schemas.microsoft.com/office/drawing/2014/main" id="{A0F05741-ACBF-4335-B9E1-58E14379392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text 3">
            <a:extLst>
              <a:ext uri="{FF2B5EF4-FFF2-40B4-BE49-F238E27FC236}">
                <a16:creationId xmlns:a16="http://schemas.microsoft.com/office/drawing/2014/main" id="{FECD3C2E-6E95-47E0-B5AC-93EC2A6FE3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BDF6CBD7-4AF0-4314-9F88-DDC3D9A126A4}"/>
              </a:ext>
            </a:extLst>
          </p:cNvPr>
          <p:cNvSpPr>
            <a:spLocks noGrp="1"/>
          </p:cNvSpPr>
          <p:nvPr>
            <p:ph type="dt" sz="half" idx="10"/>
          </p:nvPr>
        </p:nvSpPr>
        <p:spPr/>
        <p:txBody>
          <a:bodyPr/>
          <a:lstStyle/>
          <a:p>
            <a:fld id="{C0422132-6AD3-4D8F-B4D8-74B278ED4669}" type="datetime1">
              <a:rPr lang="cs-CZ" smtClean="0"/>
              <a:t>4.5.2023</a:t>
            </a:fld>
            <a:endParaRPr lang="cs-CZ"/>
          </a:p>
        </p:txBody>
      </p:sp>
      <p:sp>
        <p:nvSpPr>
          <p:cNvPr id="6" name="Zástupný symbol pro zápatí 5">
            <a:extLst>
              <a:ext uri="{FF2B5EF4-FFF2-40B4-BE49-F238E27FC236}">
                <a16:creationId xmlns:a16="http://schemas.microsoft.com/office/drawing/2014/main" id="{6595C872-017C-4711-AD36-5A666DB66DE6}"/>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id="{769C8AB6-B365-471E-B6AA-64ED25C2685E}"/>
              </a:ext>
            </a:extLst>
          </p:cNvPr>
          <p:cNvSpPr>
            <a:spLocks noGrp="1"/>
          </p:cNvSpPr>
          <p:nvPr>
            <p:ph type="sldNum" sz="quarter" idx="12"/>
          </p:nvPr>
        </p:nvSpPr>
        <p:spPr/>
        <p:txBody>
          <a:bodyPr/>
          <a:lstStyle/>
          <a:p>
            <a:fld id="{730CED22-3BC0-42F4-90CD-C515FBD112EA}" type="slidenum">
              <a:rPr lang="cs-CZ" smtClean="0"/>
              <a:t>‹#›</a:t>
            </a:fld>
            <a:endParaRPr lang="cs-CZ"/>
          </a:p>
        </p:txBody>
      </p:sp>
    </p:spTree>
    <p:extLst>
      <p:ext uri="{BB962C8B-B14F-4D97-AF65-F5344CB8AC3E}">
        <p14:creationId xmlns:p14="http://schemas.microsoft.com/office/powerpoint/2010/main" val="41877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1452D6AE-2001-4456-A11E-1E186618799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p>
        </p:txBody>
      </p:sp>
      <p:sp>
        <p:nvSpPr>
          <p:cNvPr id="3" name="Zástupný text 2">
            <a:extLst>
              <a:ext uri="{FF2B5EF4-FFF2-40B4-BE49-F238E27FC236}">
                <a16:creationId xmlns:a16="http://schemas.microsoft.com/office/drawing/2014/main" id="{DB5CC3C7-6F69-44DB-9C19-772650E0B55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07E4E9FC-533A-45EE-A144-901DCD76F12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58D9D8-DA15-49E7-A5E2-206192D56CCB}" type="datetime1">
              <a:rPr lang="cs-CZ" smtClean="0"/>
              <a:t>4.5.2023</a:t>
            </a:fld>
            <a:endParaRPr lang="cs-CZ"/>
          </a:p>
        </p:txBody>
      </p:sp>
      <p:sp>
        <p:nvSpPr>
          <p:cNvPr id="5" name="Zástupný symbol pro zápatí 4">
            <a:extLst>
              <a:ext uri="{FF2B5EF4-FFF2-40B4-BE49-F238E27FC236}">
                <a16:creationId xmlns:a16="http://schemas.microsoft.com/office/drawing/2014/main" id="{39BFBD7E-F1E7-4196-A316-0FB90550D6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a:extLst>
              <a:ext uri="{FF2B5EF4-FFF2-40B4-BE49-F238E27FC236}">
                <a16:creationId xmlns:a16="http://schemas.microsoft.com/office/drawing/2014/main" id="{D16E332E-EDEA-4C64-9BB0-1A9A5501127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0CED22-3BC0-42F4-90CD-C515FBD112EA}" type="slidenum">
              <a:rPr lang="cs-CZ" smtClean="0"/>
              <a:t>‹#›</a:t>
            </a:fld>
            <a:endParaRPr lang="cs-CZ"/>
          </a:p>
        </p:txBody>
      </p:sp>
    </p:spTree>
    <p:extLst>
      <p:ext uri="{BB962C8B-B14F-4D97-AF65-F5344CB8AC3E}">
        <p14:creationId xmlns:p14="http://schemas.microsoft.com/office/powerpoint/2010/main" val="38798694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uldep.ldf.mendelu.cz/34175-kurz-ocenovani-lesa-a-rostlinstva-2023-2024" TargetMode="External"/><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6C2997EE-0889-44C3-AC0D-18F26AC9AA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Obrázek 2">
            <a:extLst>
              <a:ext uri="{FF2B5EF4-FFF2-40B4-BE49-F238E27FC236}">
                <a16:creationId xmlns:a16="http://schemas.microsoft.com/office/drawing/2014/main" id="{9B4828D8-BFE5-4C31-991F-8A906E6C93D3}"/>
              </a:ext>
            </a:extLst>
          </p:cNvPr>
          <p:cNvPicPr>
            <a:picLocks noChangeAspect="1"/>
          </p:cNvPicPr>
          <p:nvPr/>
        </p:nvPicPr>
        <p:blipFill rotWithShape="1">
          <a:blip r:embed="rId2"/>
          <a:srcRect t="16814" r="-3" b="16810"/>
          <a:stretch/>
        </p:blipFill>
        <p:spPr>
          <a:xfrm>
            <a:off x="0" y="0"/>
            <a:ext cx="7305869" cy="2969294"/>
          </a:xfrm>
          <a:custGeom>
            <a:avLst/>
            <a:gdLst/>
            <a:ahLst/>
            <a:cxnLst/>
            <a:rect l="l" t="t" r="r" b="b"/>
            <a:pathLst>
              <a:path w="7215401" h="2969304">
                <a:moveTo>
                  <a:pt x="0" y="0"/>
                </a:moveTo>
                <a:lnTo>
                  <a:pt x="677334" y="0"/>
                </a:lnTo>
                <a:lnTo>
                  <a:pt x="1168036" y="0"/>
                </a:lnTo>
                <a:lnTo>
                  <a:pt x="1205499" y="0"/>
                </a:lnTo>
                <a:lnTo>
                  <a:pt x="1647632" y="0"/>
                </a:lnTo>
                <a:lnTo>
                  <a:pt x="7215401" y="0"/>
                </a:lnTo>
                <a:lnTo>
                  <a:pt x="5840224" y="2969304"/>
                </a:lnTo>
                <a:lnTo>
                  <a:pt x="0" y="2969304"/>
                </a:lnTo>
                <a:close/>
              </a:path>
            </a:pathLst>
          </a:custGeom>
        </p:spPr>
      </p:pic>
      <p:pic>
        <p:nvPicPr>
          <p:cNvPr id="7" name="Obrázek 6">
            <a:extLst>
              <a:ext uri="{FF2B5EF4-FFF2-40B4-BE49-F238E27FC236}">
                <a16:creationId xmlns:a16="http://schemas.microsoft.com/office/drawing/2014/main" id="{BB14D0CD-DAB8-4030-98AD-5BA81490BE5A}"/>
              </a:ext>
            </a:extLst>
          </p:cNvPr>
          <p:cNvPicPr>
            <a:picLocks noChangeAspect="1"/>
          </p:cNvPicPr>
          <p:nvPr/>
        </p:nvPicPr>
        <p:blipFill rotWithShape="1">
          <a:blip r:embed="rId3"/>
          <a:srcRect t="1142" r="-3" b="-3"/>
          <a:stretch/>
        </p:blipFill>
        <p:spPr>
          <a:xfrm>
            <a:off x="5517398" y="0"/>
            <a:ext cx="6674602" cy="3751359"/>
          </a:xfrm>
          <a:custGeom>
            <a:avLst/>
            <a:gdLst/>
            <a:ahLst/>
            <a:cxnLst/>
            <a:rect l="l" t="t" r="r" b="b"/>
            <a:pathLst>
              <a:path w="6569769" h="3750734">
                <a:moveTo>
                  <a:pt x="1738471" y="0"/>
                </a:moveTo>
                <a:lnTo>
                  <a:pt x="6569769" y="0"/>
                </a:lnTo>
                <a:lnTo>
                  <a:pt x="6569769" y="3750734"/>
                </a:lnTo>
                <a:lnTo>
                  <a:pt x="0" y="3750734"/>
                </a:lnTo>
                <a:close/>
              </a:path>
            </a:pathLst>
          </a:custGeom>
        </p:spPr>
      </p:pic>
      <p:pic>
        <p:nvPicPr>
          <p:cNvPr id="10" name="Obrázek 9">
            <a:extLst>
              <a:ext uri="{FF2B5EF4-FFF2-40B4-BE49-F238E27FC236}">
                <a16:creationId xmlns:a16="http://schemas.microsoft.com/office/drawing/2014/main" id="{C4D3F1CF-36CC-484E-8A60-8BF78B22B68A}"/>
              </a:ext>
            </a:extLst>
          </p:cNvPr>
          <p:cNvPicPr>
            <a:picLocks noChangeAspect="1"/>
          </p:cNvPicPr>
          <p:nvPr/>
        </p:nvPicPr>
        <p:blipFill rotWithShape="1">
          <a:blip r:embed="rId4"/>
          <a:srcRect t="25957" b="22363"/>
          <a:stretch/>
        </p:blipFill>
        <p:spPr>
          <a:xfrm>
            <a:off x="4182011" y="3721243"/>
            <a:ext cx="8009991" cy="3136757"/>
          </a:xfrm>
          <a:custGeom>
            <a:avLst/>
            <a:gdLst/>
            <a:ahLst/>
            <a:cxnLst/>
            <a:rect l="l" t="t" r="r" b="b"/>
            <a:pathLst>
              <a:path w="8009991" h="2970106">
                <a:moveTo>
                  <a:pt x="1376648" y="0"/>
                </a:moveTo>
                <a:lnTo>
                  <a:pt x="8009991" y="0"/>
                </a:lnTo>
                <a:lnTo>
                  <a:pt x="8009991" y="2970106"/>
                </a:lnTo>
                <a:lnTo>
                  <a:pt x="0" y="2970106"/>
                </a:lnTo>
                <a:close/>
              </a:path>
            </a:pathLst>
          </a:custGeom>
        </p:spPr>
      </p:pic>
      <p:pic>
        <p:nvPicPr>
          <p:cNvPr id="5" name="Obrázek 4">
            <a:extLst>
              <a:ext uri="{FF2B5EF4-FFF2-40B4-BE49-F238E27FC236}">
                <a16:creationId xmlns:a16="http://schemas.microsoft.com/office/drawing/2014/main" id="{282AEEFB-FC96-4D3D-BCC6-A75351DFAD93}"/>
              </a:ext>
            </a:extLst>
          </p:cNvPr>
          <p:cNvPicPr>
            <a:picLocks noChangeAspect="1"/>
          </p:cNvPicPr>
          <p:nvPr/>
        </p:nvPicPr>
        <p:blipFill rotWithShape="1">
          <a:blip r:embed="rId5"/>
          <a:srcRect t="3218" r="1" b="4896"/>
          <a:stretch/>
        </p:blipFill>
        <p:spPr>
          <a:xfrm>
            <a:off x="0" y="2969294"/>
            <a:ext cx="6385301" cy="3888696"/>
          </a:xfrm>
          <a:custGeom>
            <a:avLst/>
            <a:gdLst/>
            <a:ahLst/>
            <a:cxnLst/>
            <a:rect l="l" t="t" r="r" b="b"/>
            <a:pathLst>
              <a:path w="6209553" h="3751536">
                <a:moveTo>
                  <a:pt x="0" y="0"/>
                </a:moveTo>
                <a:lnTo>
                  <a:pt x="5776701" y="0"/>
                </a:lnTo>
                <a:lnTo>
                  <a:pt x="4041567" y="3746529"/>
                </a:lnTo>
                <a:lnTo>
                  <a:pt x="6209553" y="3746529"/>
                </a:lnTo>
                <a:lnTo>
                  <a:pt x="6209553" y="3746530"/>
                </a:lnTo>
                <a:lnTo>
                  <a:pt x="1647632" y="3746530"/>
                </a:lnTo>
                <a:lnTo>
                  <a:pt x="1647632" y="3751536"/>
                </a:lnTo>
                <a:lnTo>
                  <a:pt x="0" y="3751536"/>
                </a:lnTo>
                <a:close/>
              </a:path>
            </a:pathLst>
          </a:custGeom>
        </p:spPr>
      </p:pic>
      <p:sp>
        <p:nvSpPr>
          <p:cNvPr id="2" name="Zástupný symbol pro číslo snímku 1">
            <a:extLst>
              <a:ext uri="{FF2B5EF4-FFF2-40B4-BE49-F238E27FC236}">
                <a16:creationId xmlns:a16="http://schemas.microsoft.com/office/drawing/2014/main" id="{45F3D291-A613-4603-998E-870A980A9FDE}"/>
              </a:ext>
            </a:extLst>
          </p:cNvPr>
          <p:cNvSpPr>
            <a:spLocks noGrp="1"/>
          </p:cNvSpPr>
          <p:nvPr>
            <p:ph type="sldNum" sz="quarter" idx="12"/>
          </p:nvPr>
        </p:nvSpPr>
        <p:spPr/>
        <p:txBody>
          <a:bodyPr/>
          <a:lstStyle/>
          <a:p>
            <a:fld id="{730CED22-3BC0-42F4-90CD-C515FBD112EA}" type="slidenum">
              <a:rPr lang="cs-CZ" smtClean="0"/>
              <a:t>1</a:t>
            </a:fld>
            <a:endParaRPr lang="cs-CZ"/>
          </a:p>
        </p:txBody>
      </p:sp>
      <p:sp>
        <p:nvSpPr>
          <p:cNvPr id="6" name="TextovéPole 5">
            <a:extLst>
              <a:ext uri="{FF2B5EF4-FFF2-40B4-BE49-F238E27FC236}">
                <a16:creationId xmlns:a16="http://schemas.microsoft.com/office/drawing/2014/main" id="{E9435590-A9A9-4762-A646-05F21DC2A041}"/>
              </a:ext>
            </a:extLst>
          </p:cNvPr>
          <p:cNvSpPr txBox="1"/>
          <p:nvPr/>
        </p:nvSpPr>
        <p:spPr>
          <a:xfrm>
            <a:off x="2281383" y="674255"/>
            <a:ext cx="7499925" cy="1569660"/>
          </a:xfrm>
          <a:prstGeom prst="rect">
            <a:avLst/>
          </a:prstGeom>
          <a:solidFill>
            <a:schemeClr val="accent6">
              <a:lumMod val="20000"/>
              <a:lumOff val="80000"/>
            </a:schemeClr>
          </a:solidFill>
        </p:spPr>
        <p:txBody>
          <a:bodyPr wrap="square" rtlCol="0">
            <a:spAutoFit/>
          </a:bodyPr>
          <a:lstStyle/>
          <a:p>
            <a:pPr algn="ctr"/>
            <a:r>
              <a:rPr lang="cs-CZ" sz="3200" b="1" dirty="0"/>
              <a:t>Změny ve výkonu znalecké činnosti               a způsobech oceňování lesů </a:t>
            </a:r>
            <a:br>
              <a:rPr lang="cs-CZ" sz="3200" b="1" dirty="0"/>
            </a:br>
            <a:r>
              <a:rPr lang="cs-CZ" sz="3200" b="1" dirty="0"/>
              <a:t>v letech 2021 až 2023</a:t>
            </a:r>
          </a:p>
        </p:txBody>
      </p:sp>
      <p:sp>
        <p:nvSpPr>
          <p:cNvPr id="9" name="TextovéPole 8">
            <a:extLst>
              <a:ext uri="{FF2B5EF4-FFF2-40B4-BE49-F238E27FC236}">
                <a16:creationId xmlns:a16="http://schemas.microsoft.com/office/drawing/2014/main" id="{06A1214B-F08B-4653-AFC0-5732D862EDBE}"/>
              </a:ext>
            </a:extLst>
          </p:cNvPr>
          <p:cNvSpPr txBox="1"/>
          <p:nvPr/>
        </p:nvSpPr>
        <p:spPr>
          <a:xfrm>
            <a:off x="2281384" y="3922740"/>
            <a:ext cx="7499924" cy="1508105"/>
          </a:xfrm>
          <a:prstGeom prst="rect">
            <a:avLst/>
          </a:prstGeom>
          <a:solidFill>
            <a:schemeClr val="accent6">
              <a:lumMod val="20000"/>
              <a:lumOff val="80000"/>
            </a:schemeClr>
          </a:solidFill>
        </p:spPr>
        <p:txBody>
          <a:bodyPr wrap="square" rtlCol="0">
            <a:spAutoFit/>
          </a:bodyPr>
          <a:lstStyle/>
          <a:p>
            <a:pPr algn="ctr">
              <a:lnSpc>
                <a:spcPct val="100000"/>
              </a:lnSpc>
              <a:spcBef>
                <a:spcPts val="0"/>
              </a:spcBef>
            </a:pPr>
            <a:r>
              <a:rPr lang="cs-CZ" sz="1600" dirty="0"/>
              <a:t>Ing. Vlastimil Vala, CSc., Ing. David Březina, Ph.D., </a:t>
            </a:r>
          </a:p>
          <a:p>
            <a:pPr algn="ctr">
              <a:lnSpc>
                <a:spcPct val="100000"/>
              </a:lnSpc>
              <a:spcBef>
                <a:spcPts val="0"/>
              </a:spcBef>
            </a:pPr>
            <a:r>
              <a:rPr lang="cs-CZ" sz="1600" dirty="0"/>
              <a:t>Ing. Augustin Sadílek, Ing. Filip Hakl, Ing. Eva Mačurová, MBA </a:t>
            </a:r>
          </a:p>
          <a:p>
            <a:pPr algn="ctr">
              <a:lnSpc>
                <a:spcPct val="100000"/>
              </a:lnSpc>
              <a:spcBef>
                <a:spcPts val="0"/>
              </a:spcBef>
            </a:pPr>
            <a:r>
              <a:rPr lang="cs-CZ" sz="2000" b="1" dirty="0"/>
              <a:t>Zasedání Komise lesnické ekonomiky Odboru lesního hospodářství České akademie zemědělských věd </a:t>
            </a:r>
          </a:p>
          <a:p>
            <a:pPr algn="ctr">
              <a:lnSpc>
                <a:spcPct val="100000"/>
              </a:lnSpc>
              <a:spcBef>
                <a:spcPts val="0"/>
              </a:spcBef>
            </a:pPr>
            <a:r>
              <a:rPr lang="cs-CZ" sz="2000" b="1" dirty="0"/>
              <a:t>4.-5. května 2023 </a:t>
            </a:r>
          </a:p>
        </p:txBody>
      </p:sp>
    </p:spTree>
    <p:extLst>
      <p:ext uri="{BB962C8B-B14F-4D97-AF65-F5344CB8AC3E}">
        <p14:creationId xmlns:p14="http://schemas.microsoft.com/office/powerpoint/2010/main" val="27812152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5738698-1A15-4489-86E5-D5C134A2E935}"/>
              </a:ext>
            </a:extLst>
          </p:cNvPr>
          <p:cNvSpPr>
            <a:spLocks noGrp="1"/>
          </p:cNvSpPr>
          <p:nvPr>
            <p:ph type="title"/>
          </p:nvPr>
        </p:nvSpPr>
        <p:spPr/>
        <p:txBody>
          <a:bodyPr/>
          <a:lstStyle/>
          <a:p>
            <a:pPr algn="ctr"/>
            <a:r>
              <a:rPr lang="cs-CZ" dirty="0"/>
              <a:t>Znalečné </a:t>
            </a:r>
          </a:p>
        </p:txBody>
      </p:sp>
      <p:sp>
        <p:nvSpPr>
          <p:cNvPr id="3" name="Zástupný text 2">
            <a:extLst>
              <a:ext uri="{FF2B5EF4-FFF2-40B4-BE49-F238E27FC236}">
                <a16:creationId xmlns:a16="http://schemas.microsoft.com/office/drawing/2014/main" id="{9FF33592-334B-479C-AB67-2DD29313A76D}"/>
              </a:ext>
            </a:extLst>
          </p:cNvPr>
          <p:cNvSpPr>
            <a:spLocks noGrp="1"/>
          </p:cNvSpPr>
          <p:nvPr>
            <p:ph type="body" idx="1"/>
          </p:nvPr>
        </p:nvSpPr>
        <p:spPr>
          <a:xfrm>
            <a:off x="839789" y="1681163"/>
            <a:ext cx="4783772" cy="823912"/>
          </a:xfrm>
          <a:solidFill>
            <a:schemeClr val="bg1">
              <a:lumMod val="95000"/>
            </a:schemeClr>
          </a:solidFill>
          <a:ln w="12700">
            <a:solidFill>
              <a:schemeClr val="tx1"/>
            </a:solidFill>
          </a:ln>
        </p:spPr>
        <p:txBody>
          <a:bodyPr>
            <a:normAutofit fontScale="70000" lnSpcReduction="20000"/>
          </a:bodyPr>
          <a:lstStyle/>
          <a:p>
            <a:endParaRPr lang="cs-CZ" dirty="0"/>
          </a:p>
          <a:p>
            <a:r>
              <a:rPr lang="cs-CZ" dirty="0"/>
              <a:t>Zákon č. 36/1967 Sb. a prováděcí vyhláška </a:t>
            </a:r>
          </a:p>
          <a:p>
            <a:endParaRPr lang="cs-CZ" dirty="0"/>
          </a:p>
        </p:txBody>
      </p:sp>
      <p:sp>
        <p:nvSpPr>
          <p:cNvPr id="4" name="Zástupný obsah 3">
            <a:extLst>
              <a:ext uri="{FF2B5EF4-FFF2-40B4-BE49-F238E27FC236}">
                <a16:creationId xmlns:a16="http://schemas.microsoft.com/office/drawing/2014/main" id="{D4C661FE-1CD0-4381-B04C-F6C62A9393AD}"/>
              </a:ext>
            </a:extLst>
          </p:cNvPr>
          <p:cNvSpPr>
            <a:spLocks noGrp="1"/>
          </p:cNvSpPr>
          <p:nvPr>
            <p:ph sz="half" idx="2"/>
          </p:nvPr>
        </p:nvSpPr>
        <p:spPr>
          <a:xfrm>
            <a:off x="839789" y="2505075"/>
            <a:ext cx="4783772" cy="3684588"/>
          </a:xfrm>
          <a:solidFill>
            <a:schemeClr val="bg1">
              <a:lumMod val="95000"/>
            </a:schemeClr>
          </a:solidFill>
          <a:ln w="12700">
            <a:solidFill>
              <a:schemeClr val="tx1"/>
            </a:solidFill>
          </a:ln>
        </p:spPr>
        <p:txBody>
          <a:bodyPr>
            <a:normAutofit fontScale="62500" lnSpcReduction="20000"/>
          </a:bodyPr>
          <a:lstStyle/>
          <a:p>
            <a:pPr marL="0" indent="0">
              <a:spcBef>
                <a:spcPts val="0"/>
              </a:spcBef>
              <a:buNone/>
            </a:pPr>
            <a:r>
              <a:rPr lang="cs-CZ" sz="2000" dirty="0"/>
              <a:t>Časová odměna:</a:t>
            </a:r>
          </a:p>
          <a:p>
            <a:pPr marL="0" indent="0">
              <a:spcBef>
                <a:spcPts val="0"/>
              </a:spcBef>
              <a:buNone/>
            </a:pPr>
            <a:endParaRPr lang="cs-CZ" sz="2500" b="1" dirty="0">
              <a:solidFill>
                <a:srgbClr val="00B050"/>
              </a:solidFill>
            </a:endParaRPr>
          </a:p>
          <a:p>
            <a:pPr marL="0" indent="0">
              <a:spcBef>
                <a:spcPts val="0"/>
              </a:spcBef>
              <a:buNone/>
            </a:pPr>
            <a:r>
              <a:rPr lang="cs-CZ" sz="2500" b="1" dirty="0">
                <a:solidFill>
                  <a:srgbClr val="00B050"/>
                </a:solidFill>
              </a:rPr>
              <a:t>100 – 350 Kč/h</a:t>
            </a:r>
          </a:p>
          <a:p>
            <a:pPr marL="0" indent="0">
              <a:spcBef>
                <a:spcPts val="0"/>
              </a:spcBef>
              <a:buNone/>
            </a:pPr>
            <a:endParaRPr lang="cs-CZ" sz="2000" dirty="0"/>
          </a:p>
          <a:p>
            <a:pPr marL="0" indent="0">
              <a:spcBef>
                <a:spcPts val="0"/>
              </a:spcBef>
              <a:buNone/>
            </a:pPr>
            <a:endParaRPr lang="cs-CZ" sz="2000" dirty="0"/>
          </a:p>
          <a:p>
            <a:pPr marL="0" indent="0">
              <a:spcBef>
                <a:spcPts val="0"/>
              </a:spcBef>
              <a:buNone/>
            </a:pPr>
            <a:endParaRPr lang="cs-CZ" sz="2000" dirty="0"/>
          </a:p>
          <a:p>
            <a:pPr marL="0" indent="0">
              <a:spcBef>
                <a:spcPts val="0"/>
              </a:spcBef>
              <a:buNone/>
            </a:pPr>
            <a:r>
              <a:rPr lang="cs-CZ" sz="2000" dirty="0"/>
              <a:t>Možnost zvýšení </a:t>
            </a:r>
          </a:p>
          <a:p>
            <a:pPr marL="0" indent="0">
              <a:spcBef>
                <a:spcPts val="0"/>
              </a:spcBef>
              <a:buNone/>
            </a:pPr>
            <a:endParaRPr lang="cs-CZ" sz="2000" dirty="0"/>
          </a:p>
          <a:p>
            <a:pPr marL="0" indent="0">
              <a:spcBef>
                <a:spcPts val="0"/>
              </a:spcBef>
              <a:buNone/>
            </a:pPr>
            <a:r>
              <a:rPr lang="cs-CZ" sz="2000" dirty="0"/>
              <a:t>Náročnost</a:t>
            </a:r>
          </a:p>
          <a:p>
            <a:pPr marL="0" indent="0">
              <a:spcBef>
                <a:spcPts val="0"/>
              </a:spcBef>
              <a:buNone/>
            </a:pPr>
            <a:r>
              <a:rPr lang="cs-CZ" sz="2000" dirty="0"/>
              <a:t>až + 20 %</a:t>
            </a:r>
          </a:p>
          <a:p>
            <a:pPr marL="0" indent="0">
              <a:spcBef>
                <a:spcPts val="0"/>
              </a:spcBef>
              <a:buNone/>
            </a:pPr>
            <a:r>
              <a:rPr lang="cs-CZ" sz="2000" dirty="0"/>
              <a:t>Revize</a:t>
            </a:r>
          </a:p>
          <a:p>
            <a:pPr marL="0" indent="0">
              <a:spcBef>
                <a:spcPts val="0"/>
              </a:spcBef>
              <a:buNone/>
            </a:pPr>
            <a:r>
              <a:rPr lang="cs-CZ" sz="2000" dirty="0"/>
              <a:t>až + 10 %</a:t>
            </a:r>
          </a:p>
          <a:p>
            <a:pPr marL="0" indent="0">
              <a:spcBef>
                <a:spcPts val="0"/>
              </a:spcBef>
              <a:buNone/>
            </a:pPr>
            <a:r>
              <a:rPr lang="cs-CZ" sz="2000" dirty="0"/>
              <a:t>V den volna a pracovního klidu:</a:t>
            </a:r>
          </a:p>
          <a:p>
            <a:pPr marL="0" indent="0">
              <a:spcBef>
                <a:spcPts val="0"/>
              </a:spcBef>
              <a:buNone/>
            </a:pPr>
            <a:r>
              <a:rPr lang="cs-CZ" sz="2000" dirty="0"/>
              <a:t>až + 50 %</a:t>
            </a:r>
          </a:p>
          <a:p>
            <a:pPr marL="0" indent="0">
              <a:spcBef>
                <a:spcPts val="0"/>
              </a:spcBef>
              <a:buNone/>
            </a:pPr>
            <a:endParaRPr lang="cs-CZ" sz="2000" dirty="0"/>
          </a:p>
          <a:p>
            <a:pPr marL="0" indent="0">
              <a:spcBef>
                <a:spcPts val="0"/>
              </a:spcBef>
              <a:buNone/>
            </a:pPr>
            <a:r>
              <a:rPr lang="cs-CZ" sz="2000" dirty="0"/>
              <a:t>Náhrada nákladů</a:t>
            </a:r>
          </a:p>
          <a:p>
            <a:pPr marL="0" indent="0">
              <a:spcBef>
                <a:spcPts val="0"/>
              </a:spcBef>
              <a:buNone/>
            </a:pPr>
            <a:r>
              <a:rPr lang="cs-CZ" sz="2000" dirty="0"/>
              <a:t>Cestovních a jiných výdajů</a:t>
            </a:r>
          </a:p>
        </p:txBody>
      </p:sp>
      <p:sp>
        <p:nvSpPr>
          <p:cNvPr id="5" name="Zástupný text 4">
            <a:extLst>
              <a:ext uri="{FF2B5EF4-FFF2-40B4-BE49-F238E27FC236}">
                <a16:creationId xmlns:a16="http://schemas.microsoft.com/office/drawing/2014/main" id="{94FEFA43-FD2C-45BA-AE6E-A99D2971CB76}"/>
              </a:ext>
            </a:extLst>
          </p:cNvPr>
          <p:cNvSpPr>
            <a:spLocks noGrp="1"/>
          </p:cNvSpPr>
          <p:nvPr>
            <p:ph type="body" sz="quarter" idx="3"/>
          </p:nvPr>
        </p:nvSpPr>
        <p:spPr>
          <a:xfrm>
            <a:off x="5821679" y="1681163"/>
            <a:ext cx="5533709" cy="823912"/>
          </a:xfrm>
          <a:solidFill>
            <a:schemeClr val="bg1">
              <a:lumMod val="95000"/>
            </a:schemeClr>
          </a:solidFill>
          <a:ln w="12700">
            <a:solidFill>
              <a:schemeClr val="tx1"/>
            </a:solidFill>
          </a:ln>
        </p:spPr>
        <p:txBody>
          <a:bodyPr>
            <a:normAutofit fontScale="70000" lnSpcReduction="20000"/>
          </a:bodyPr>
          <a:lstStyle/>
          <a:p>
            <a:r>
              <a:rPr lang="cs-CZ" dirty="0"/>
              <a:t>Zákon č. 254/2019 Sb. a prováděcí vyhlášky</a:t>
            </a:r>
          </a:p>
          <a:p>
            <a:r>
              <a:rPr lang="cs-CZ" dirty="0"/>
              <a:t>Znalečné=(časová odměna + paušální odměny + náhrady)</a:t>
            </a:r>
          </a:p>
        </p:txBody>
      </p:sp>
      <p:sp>
        <p:nvSpPr>
          <p:cNvPr id="6" name="Zástupný obsah 5">
            <a:extLst>
              <a:ext uri="{FF2B5EF4-FFF2-40B4-BE49-F238E27FC236}">
                <a16:creationId xmlns:a16="http://schemas.microsoft.com/office/drawing/2014/main" id="{2DAB076F-11D4-404A-ABB3-A6B0F99292FE}"/>
              </a:ext>
            </a:extLst>
          </p:cNvPr>
          <p:cNvSpPr>
            <a:spLocks noGrp="1"/>
          </p:cNvSpPr>
          <p:nvPr>
            <p:ph sz="quarter" idx="4"/>
          </p:nvPr>
        </p:nvSpPr>
        <p:spPr>
          <a:xfrm>
            <a:off x="5821680" y="2505075"/>
            <a:ext cx="5530531" cy="3684588"/>
          </a:xfrm>
          <a:solidFill>
            <a:schemeClr val="bg1">
              <a:lumMod val="95000"/>
            </a:schemeClr>
          </a:solidFill>
          <a:ln w="12700">
            <a:solidFill>
              <a:schemeClr val="tx1"/>
            </a:solidFill>
          </a:ln>
        </p:spPr>
        <p:txBody>
          <a:bodyPr>
            <a:normAutofit fontScale="62500" lnSpcReduction="20000"/>
          </a:bodyPr>
          <a:lstStyle/>
          <a:p>
            <a:pPr marL="0" indent="0">
              <a:spcBef>
                <a:spcPts val="0"/>
              </a:spcBef>
              <a:buNone/>
            </a:pPr>
            <a:r>
              <a:rPr lang="cs-CZ" sz="2000" dirty="0"/>
              <a:t>Časová odměna: Od 1.1.2021 300 – 450 Kč/h,</a:t>
            </a:r>
          </a:p>
          <a:p>
            <a:pPr marL="0" indent="0">
              <a:spcBef>
                <a:spcPts val="0"/>
              </a:spcBef>
              <a:buNone/>
            </a:pPr>
            <a:endParaRPr lang="cs-CZ" sz="2600" b="1" dirty="0">
              <a:solidFill>
                <a:srgbClr val="00B050"/>
              </a:solidFill>
            </a:endParaRPr>
          </a:p>
          <a:p>
            <a:pPr marL="0" indent="0">
              <a:spcBef>
                <a:spcPts val="0"/>
              </a:spcBef>
              <a:buNone/>
            </a:pPr>
            <a:r>
              <a:rPr lang="cs-CZ" sz="2600" b="1" dirty="0">
                <a:solidFill>
                  <a:srgbClr val="00B050"/>
                </a:solidFill>
              </a:rPr>
              <a:t>800-1000 Kč/h </a:t>
            </a:r>
            <a:r>
              <a:rPr lang="cs-CZ" sz="2300" dirty="0"/>
              <a:t>od 1.1.2023</a:t>
            </a:r>
          </a:p>
          <a:p>
            <a:pPr marL="0" indent="0">
              <a:spcBef>
                <a:spcPts val="0"/>
              </a:spcBef>
              <a:buNone/>
            </a:pPr>
            <a:endParaRPr lang="cs-CZ" sz="2300" dirty="0"/>
          </a:p>
          <a:p>
            <a:pPr marL="0" indent="0">
              <a:spcBef>
                <a:spcPts val="0"/>
              </a:spcBef>
              <a:buNone/>
            </a:pPr>
            <a:r>
              <a:rPr lang="cs-CZ" sz="2300" dirty="0"/>
              <a:t>Možnost zvýšení </a:t>
            </a:r>
          </a:p>
          <a:p>
            <a:pPr marL="0" indent="0">
              <a:spcBef>
                <a:spcPts val="0"/>
              </a:spcBef>
              <a:buNone/>
            </a:pPr>
            <a:r>
              <a:rPr lang="cs-CZ" sz="2300" dirty="0"/>
              <a:t>Obtížnost</a:t>
            </a:r>
          </a:p>
          <a:p>
            <a:pPr marL="0" indent="0">
              <a:spcBef>
                <a:spcPts val="0"/>
              </a:spcBef>
              <a:buNone/>
            </a:pPr>
            <a:r>
              <a:rPr lang="cs-CZ" sz="2300" dirty="0"/>
              <a:t>až + 20 %</a:t>
            </a:r>
          </a:p>
          <a:p>
            <a:pPr marL="0" indent="0">
              <a:spcBef>
                <a:spcPts val="0"/>
              </a:spcBef>
              <a:buNone/>
            </a:pPr>
            <a:r>
              <a:rPr lang="cs-CZ" sz="2300" dirty="0"/>
              <a:t>Revize</a:t>
            </a:r>
          </a:p>
          <a:p>
            <a:pPr marL="0" indent="0">
              <a:spcBef>
                <a:spcPts val="0"/>
              </a:spcBef>
              <a:buNone/>
            </a:pPr>
            <a:r>
              <a:rPr lang="cs-CZ" sz="2300" dirty="0"/>
              <a:t>až + 10 %</a:t>
            </a:r>
          </a:p>
          <a:p>
            <a:pPr marL="0" indent="0">
              <a:spcBef>
                <a:spcPts val="0"/>
              </a:spcBef>
              <a:buNone/>
            </a:pPr>
            <a:r>
              <a:rPr lang="cs-CZ" sz="2300" dirty="0"/>
              <a:t>V den volna a pracovního klidu:</a:t>
            </a:r>
          </a:p>
          <a:p>
            <a:pPr marL="0" indent="0">
              <a:spcBef>
                <a:spcPts val="0"/>
              </a:spcBef>
              <a:buNone/>
            </a:pPr>
            <a:r>
              <a:rPr lang="cs-CZ" sz="2300" dirty="0"/>
              <a:t>až + 50 %</a:t>
            </a:r>
          </a:p>
          <a:p>
            <a:pPr marL="0" indent="0">
              <a:spcBef>
                <a:spcPts val="0"/>
              </a:spcBef>
              <a:buNone/>
            </a:pPr>
            <a:r>
              <a:rPr lang="cs-CZ" sz="2300" dirty="0"/>
              <a:t>Urychlené zpracování</a:t>
            </a:r>
          </a:p>
          <a:p>
            <a:pPr marL="0" indent="0">
              <a:spcBef>
                <a:spcPts val="0"/>
              </a:spcBef>
              <a:buNone/>
            </a:pPr>
            <a:r>
              <a:rPr lang="cs-CZ" sz="2300" dirty="0"/>
              <a:t>až + 50 %</a:t>
            </a:r>
          </a:p>
          <a:p>
            <a:pPr marL="0" indent="0">
              <a:spcBef>
                <a:spcPts val="0"/>
              </a:spcBef>
              <a:buNone/>
            </a:pPr>
            <a:r>
              <a:rPr lang="cs-CZ" sz="2300" dirty="0"/>
              <a:t>Náhrada nákladů</a:t>
            </a:r>
          </a:p>
          <a:p>
            <a:pPr marL="0" indent="0">
              <a:spcBef>
                <a:spcPts val="0"/>
              </a:spcBef>
              <a:buNone/>
            </a:pPr>
            <a:r>
              <a:rPr lang="cs-CZ" sz="2300" dirty="0"/>
              <a:t>Nově paušální náhrady ( například prostudování spisu 500 Kč)</a:t>
            </a:r>
          </a:p>
          <a:p>
            <a:pPr marL="0" indent="0">
              <a:spcBef>
                <a:spcPts val="0"/>
              </a:spcBef>
              <a:buNone/>
            </a:pPr>
            <a:r>
              <a:rPr lang="cs-CZ" sz="2300" dirty="0"/>
              <a:t>Nově náhrada za ztrátu času</a:t>
            </a:r>
          </a:p>
          <a:p>
            <a:pPr marL="0" indent="0">
              <a:spcBef>
                <a:spcPts val="0"/>
              </a:spcBef>
              <a:buNone/>
            </a:pPr>
            <a:r>
              <a:rPr lang="cs-CZ" sz="2300" dirty="0"/>
              <a:t>Cestovních a jiných výdajů</a:t>
            </a:r>
          </a:p>
          <a:p>
            <a:pPr marL="0" indent="0">
              <a:spcBef>
                <a:spcPts val="0"/>
              </a:spcBef>
              <a:buNone/>
            </a:pPr>
            <a:r>
              <a:rPr lang="cs-CZ" sz="2300" dirty="0"/>
              <a:t>Možnost krácení odměny až o 50% ( ZP není v souladu s některými požadavky zákona) nebo o více jak 50% ( zvlášť závažný případ nekvalitního provedení znaleckého úkonu, nebo zcela odepřít.</a:t>
            </a:r>
          </a:p>
          <a:p>
            <a:pPr marL="0" indent="0">
              <a:spcBef>
                <a:spcPts val="0"/>
              </a:spcBef>
              <a:buNone/>
            </a:pPr>
            <a:r>
              <a:rPr lang="cs-CZ" sz="2300" dirty="0"/>
              <a:t>Rozhodnutí o znalečném ( do 30 dnů od doručení vyúčtování), po nabytí právní se znalečné uhradí nejpozději do 15 dnů.</a:t>
            </a:r>
            <a:r>
              <a:rPr lang="cs-CZ" sz="2300" dirty="0">
                <a:solidFill>
                  <a:srgbClr val="00B050"/>
                </a:solidFill>
                <a:cs typeface="Times New Roman" panose="02020603050405020304" pitchFamily="18" charset="0"/>
              </a:rPr>
              <a:t> </a:t>
            </a:r>
          </a:p>
          <a:p>
            <a:pPr marL="0" indent="0">
              <a:buNone/>
            </a:pPr>
            <a:endParaRPr lang="cs-CZ" dirty="0">
              <a:solidFill>
                <a:srgbClr val="00B050"/>
              </a:solidFill>
              <a:cs typeface="Times New Roman" panose="02020603050405020304" pitchFamily="18" charset="0"/>
            </a:endParaRPr>
          </a:p>
        </p:txBody>
      </p:sp>
      <p:sp>
        <p:nvSpPr>
          <p:cNvPr id="7" name="Zástupný symbol pro číslo snímku 6">
            <a:extLst>
              <a:ext uri="{FF2B5EF4-FFF2-40B4-BE49-F238E27FC236}">
                <a16:creationId xmlns:a16="http://schemas.microsoft.com/office/drawing/2014/main" id="{F7072DBD-81E2-407C-8FC5-C9FC81D47F5D}"/>
              </a:ext>
            </a:extLst>
          </p:cNvPr>
          <p:cNvSpPr>
            <a:spLocks noGrp="1"/>
          </p:cNvSpPr>
          <p:nvPr>
            <p:ph type="sldNum" sz="quarter" idx="12"/>
          </p:nvPr>
        </p:nvSpPr>
        <p:spPr/>
        <p:txBody>
          <a:bodyPr/>
          <a:lstStyle/>
          <a:p>
            <a:fld id="{730CED22-3BC0-42F4-90CD-C515FBD112EA}" type="slidenum">
              <a:rPr lang="cs-CZ" smtClean="0"/>
              <a:t>10</a:t>
            </a:fld>
            <a:endParaRPr lang="cs-CZ"/>
          </a:p>
        </p:txBody>
      </p:sp>
      <p:sp>
        <p:nvSpPr>
          <p:cNvPr id="9" name="Šipka: doprava 8">
            <a:extLst>
              <a:ext uri="{FF2B5EF4-FFF2-40B4-BE49-F238E27FC236}">
                <a16:creationId xmlns:a16="http://schemas.microsoft.com/office/drawing/2014/main" id="{A71223A2-BA50-BFE6-B5C1-F63F8F9AD3F6}"/>
              </a:ext>
            </a:extLst>
          </p:cNvPr>
          <p:cNvSpPr/>
          <p:nvPr/>
        </p:nvSpPr>
        <p:spPr>
          <a:xfrm>
            <a:off x="3727343" y="2675557"/>
            <a:ext cx="1681566" cy="484632"/>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4043100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CF74389-21DD-1B83-B1E7-7708DFD1B9C5}"/>
              </a:ext>
            </a:extLst>
          </p:cNvPr>
          <p:cNvSpPr>
            <a:spLocks noGrp="1"/>
          </p:cNvSpPr>
          <p:nvPr>
            <p:ph type="ctrTitle"/>
          </p:nvPr>
        </p:nvSpPr>
        <p:spPr>
          <a:xfrm>
            <a:off x="1524000" y="1122362"/>
            <a:ext cx="9144000" cy="4836735"/>
          </a:xfrm>
          <a:solidFill>
            <a:schemeClr val="bg1">
              <a:lumMod val="95000"/>
            </a:schemeClr>
          </a:solidFill>
        </p:spPr>
        <p:txBody>
          <a:bodyPr>
            <a:normAutofit/>
          </a:bodyPr>
          <a:lstStyle/>
          <a:p>
            <a:r>
              <a:rPr lang="cs-CZ" sz="4800" dirty="0"/>
              <a:t>Změny ve způsobech oceňování lesů</a:t>
            </a:r>
            <a:br>
              <a:rPr lang="cs-CZ" sz="4800" dirty="0"/>
            </a:br>
            <a:br>
              <a:rPr lang="cs-CZ" sz="4800" dirty="0"/>
            </a:br>
            <a:br>
              <a:rPr lang="cs-CZ" sz="4800" dirty="0"/>
            </a:br>
            <a:endParaRPr lang="cs-CZ" sz="4800" dirty="0"/>
          </a:p>
        </p:txBody>
      </p:sp>
      <p:sp>
        <p:nvSpPr>
          <p:cNvPr id="4" name="Zástupný symbol pro číslo snímku 3">
            <a:extLst>
              <a:ext uri="{FF2B5EF4-FFF2-40B4-BE49-F238E27FC236}">
                <a16:creationId xmlns:a16="http://schemas.microsoft.com/office/drawing/2014/main" id="{026E0B8B-F9D8-4F1F-E090-1B33D102D04B}"/>
              </a:ext>
            </a:extLst>
          </p:cNvPr>
          <p:cNvSpPr>
            <a:spLocks noGrp="1"/>
          </p:cNvSpPr>
          <p:nvPr>
            <p:ph type="sldNum" sz="quarter" idx="12"/>
          </p:nvPr>
        </p:nvSpPr>
        <p:spPr/>
        <p:txBody>
          <a:bodyPr/>
          <a:lstStyle/>
          <a:p>
            <a:fld id="{730CED22-3BC0-42F4-90CD-C515FBD112EA}" type="slidenum">
              <a:rPr lang="cs-CZ" smtClean="0"/>
              <a:t>11</a:t>
            </a:fld>
            <a:endParaRPr lang="cs-CZ"/>
          </a:p>
        </p:txBody>
      </p:sp>
    </p:spTree>
    <p:extLst>
      <p:ext uri="{BB962C8B-B14F-4D97-AF65-F5344CB8AC3E}">
        <p14:creationId xmlns:p14="http://schemas.microsoft.com/office/powerpoint/2010/main" val="42857367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8210569-FC47-2CCB-4151-BEC5F344898B}"/>
              </a:ext>
            </a:extLst>
          </p:cNvPr>
          <p:cNvSpPr>
            <a:spLocks noGrp="1"/>
          </p:cNvSpPr>
          <p:nvPr>
            <p:ph type="title"/>
          </p:nvPr>
        </p:nvSpPr>
        <p:spPr>
          <a:xfrm>
            <a:off x="839788" y="365126"/>
            <a:ext cx="10515600" cy="1068468"/>
          </a:xfrm>
        </p:spPr>
        <p:txBody>
          <a:bodyPr>
            <a:normAutofit fontScale="90000"/>
          </a:bodyPr>
          <a:lstStyle/>
          <a:p>
            <a:pPr algn="ctr"/>
            <a:r>
              <a:rPr lang="cs-CZ" dirty="0"/>
              <a:t>Rámcové změny v určování obvyklé ceny a tržní hodnoty </a:t>
            </a:r>
          </a:p>
        </p:txBody>
      </p:sp>
      <p:sp>
        <p:nvSpPr>
          <p:cNvPr id="3" name="Zástupný text 2">
            <a:extLst>
              <a:ext uri="{FF2B5EF4-FFF2-40B4-BE49-F238E27FC236}">
                <a16:creationId xmlns:a16="http://schemas.microsoft.com/office/drawing/2014/main" id="{94DBE04C-3883-9935-E52D-2F969BC446B9}"/>
              </a:ext>
            </a:extLst>
          </p:cNvPr>
          <p:cNvSpPr>
            <a:spLocks noGrp="1"/>
          </p:cNvSpPr>
          <p:nvPr>
            <p:ph type="body" idx="1"/>
          </p:nvPr>
        </p:nvSpPr>
        <p:spPr>
          <a:xfrm>
            <a:off x="666428" y="1433594"/>
            <a:ext cx="5331148" cy="1995405"/>
          </a:xfrm>
          <a:solidFill>
            <a:schemeClr val="bg1">
              <a:lumMod val="95000"/>
            </a:schemeClr>
          </a:solidFill>
          <a:ln w="12700">
            <a:solidFill>
              <a:schemeClr val="tx1"/>
            </a:solidFill>
          </a:ln>
        </p:spPr>
        <p:txBody>
          <a:bodyPr>
            <a:normAutofit fontScale="25000" lnSpcReduction="20000"/>
          </a:bodyPr>
          <a:lstStyle/>
          <a:p>
            <a:pPr>
              <a:lnSpc>
                <a:spcPct val="110000"/>
              </a:lnSpc>
              <a:spcBef>
                <a:spcPts val="0"/>
              </a:spcBef>
            </a:pPr>
            <a:r>
              <a:rPr lang="cs-CZ" sz="9600" dirty="0"/>
              <a:t>Zákon č.151/1997 Sb.,</a:t>
            </a:r>
          </a:p>
          <a:p>
            <a:pPr>
              <a:lnSpc>
                <a:spcPct val="110000"/>
              </a:lnSpc>
              <a:spcBef>
                <a:spcPts val="0"/>
              </a:spcBef>
            </a:pPr>
            <a:r>
              <a:rPr lang="cs-CZ" sz="9600" dirty="0"/>
              <a:t>o oceňování majetku – ZOM</a:t>
            </a:r>
          </a:p>
          <a:p>
            <a:pPr>
              <a:lnSpc>
                <a:spcPct val="110000"/>
              </a:lnSpc>
              <a:spcBef>
                <a:spcPts val="0"/>
              </a:spcBef>
            </a:pPr>
            <a:r>
              <a:rPr lang="cs-CZ" sz="11200" dirty="0"/>
              <a:t> </a:t>
            </a:r>
          </a:p>
        </p:txBody>
      </p:sp>
      <p:sp>
        <p:nvSpPr>
          <p:cNvPr id="4" name="Zástupný obsah 3">
            <a:extLst>
              <a:ext uri="{FF2B5EF4-FFF2-40B4-BE49-F238E27FC236}">
                <a16:creationId xmlns:a16="http://schemas.microsoft.com/office/drawing/2014/main" id="{9867E180-184F-7DC1-8C4B-D5743A1795F0}"/>
              </a:ext>
            </a:extLst>
          </p:cNvPr>
          <p:cNvSpPr>
            <a:spLocks noGrp="1"/>
          </p:cNvSpPr>
          <p:nvPr>
            <p:ph sz="half" idx="2"/>
          </p:nvPr>
        </p:nvSpPr>
        <p:spPr>
          <a:xfrm>
            <a:off x="666428" y="3611106"/>
            <a:ext cx="5331147" cy="2881768"/>
          </a:xfrm>
          <a:solidFill>
            <a:schemeClr val="bg1">
              <a:lumMod val="95000"/>
            </a:schemeClr>
          </a:solidFill>
          <a:ln w="12700">
            <a:solidFill>
              <a:schemeClr val="tx1"/>
            </a:solidFill>
          </a:ln>
        </p:spPr>
        <p:txBody>
          <a:bodyPr>
            <a:normAutofit fontScale="92500" lnSpcReduction="20000"/>
          </a:bodyPr>
          <a:lstStyle/>
          <a:p>
            <a:pPr marL="0" indent="0">
              <a:buNone/>
            </a:pPr>
            <a:endParaRPr lang="cs-CZ" b="1" dirty="0"/>
          </a:p>
          <a:p>
            <a:pPr marL="0" indent="0">
              <a:buNone/>
            </a:pPr>
            <a:endParaRPr lang="cs-CZ" b="1" dirty="0"/>
          </a:p>
          <a:p>
            <a:pPr marL="0" indent="0">
              <a:buNone/>
            </a:pPr>
            <a:r>
              <a:rPr lang="cs-CZ" b="1" dirty="0"/>
              <a:t>Vyhláška č. 441/2013 Sb.,</a:t>
            </a:r>
          </a:p>
          <a:p>
            <a:pPr marL="0" indent="0">
              <a:buNone/>
            </a:pPr>
            <a:r>
              <a:rPr lang="cs-CZ" b="1" dirty="0"/>
              <a:t> oceňovací vyhláška- OV ;</a:t>
            </a:r>
          </a:p>
        </p:txBody>
      </p:sp>
      <p:sp>
        <p:nvSpPr>
          <p:cNvPr id="5" name="Zástupný text 4">
            <a:extLst>
              <a:ext uri="{FF2B5EF4-FFF2-40B4-BE49-F238E27FC236}">
                <a16:creationId xmlns:a16="http://schemas.microsoft.com/office/drawing/2014/main" id="{3CBDD30B-797E-7192-0F62-50AC6572D68E}"/>
              </a:ext>
            </a:extLst>
          </p:cNvPr>
          <p:cNvSpPr>
            <a:spLocks noGrp="1"/>
          </p:cNvSpPr>
          <p:nvPr>
            <p:ph type="body" sz="quarter" idx="3"/>
          </p:nvPr>
        </p:nvSpPr>
        <p:spPr>
          <a:xfrm>
            <a:off x="6190307" y="1433594"/>
            <a:ext cx="5498024" cy="1880999"/>
          </a:xfrm>
          <a:solidFill>
            <a:schemeClr val="bg1">
              <a:lumMod val="95000"/>
            </a:schemeClr>
          </a:solidFill>
          <a:ln w="12700">
            <a:solidFill>
              <a:schemeClr val="tx1"/>
            </a:solidFill>
          </a:ln>
        </p:spPr>
        <p:txBody>
          <a:bodyPr>
            <a:normAutofit fontScale="25000" lnSpcReduction="20000"/>
          </a:bodyPr>
          <a:lstStyle/>
          <a:p>
            <a:endParaRPr lang="cs-CZ" b="0" dirty="0"/>
          </a:p>
          <a:p>
            <a:endParaRPr lang="cs-CZ" b="0" dirty="0"/>
          </a:p>
          <a:p>
            <a:endParaRPr lang="cs-CZ" b="0" dirty="0"/>
          </a:p>
          <a:p>
            <a:pPr>
              <a:spcBef>
                <a:spcPts val="0"/>
              </a:spcBef>
            </a:pPr>
            <a:endParaRPr lang="cs-CZ" sz="3600" dirty="0"/>
          </a:p>
          <a:p>
            <a:pPr>
              <a:spcBef>
                <a:spcPts val="0"/>
              </a:spcBef>
            </a:pPr>
            <a:endParaRPr lang="cs-CZ" sz="8800" b="0" dirty="0"/>
          </a:p>
          <a:p>
            <a:pPr>
              <a:spcBef>
                <a:spcPts val="0"/>
              </a:spcBef>
            </a:pPr>
            <a:r>
              <a:rPr lang="cs-CZ" sz="8800" b="0" dirty="0"/>
              <a:t>Změny od 1.1.2021 : zákonem č. 237/2020 Sb.:</a:t>
            </a:r>
          </a:p>
          <a:p>
            <a:pPr>
              <a:spcBef>
                <a:spcPts val="0"/>
              </a:spcBef>
            </a:pPr>
            <a:r>
              <a:rPr lang="cs-CZ" sz="8800" dirty="0">
                <a:solidFill>
                  <a:srgbClr val="00B050"/>
                </a:solidFill>
              </a:rPr>
              <a:t>Přidáno:</a:t>
            </a:r>
            <a:r>
              <a:rPr lang="cs-CZ" sz="8800" b="0" dirty="0">
                <a:solidFill>
                  <a:srgbClr val="00B050"/>
                </a:solidFill>
              </a:rPr>
              <a:t> </a:t>
            </a:r>
          </a:p>
          <a:p>
            <a:pPr>
              <a:spcBef>
                <a:spcPts val="0"/>
              </a:spcBef>
            </a:pPr>
            <a:r>
              <a:rPr lang="cs-CZ" sz="8800" b="0" dirty="0">
                <a:solidFill>
                  <a:srgbClr val="00B050"/>
                </a:solidFill>
              </a:rPr>
              <a:t>Obvyklá cena se určí se </a:t>
            </a:r>
            <a:r>
              <a:rPr lang="cs-CZ" sz="8800" dirty="0">
                <a:solidFill>
                  <a:srgbClr val="00B050"/>
                </a:solidFill>
              </a:rPr>
              <a:t>sjednaných cen</a:t>
            </a:r>
          </a:p>
          <a:p>
            <a:pPr>
              <a:spcBef>
                <a:spcPts val="0"/>
              </a:spcBef>
            </a:pPr>
            <a:r>
              <a:rPr lang="cs-CZ" sz="8800" dirty="0">
                <a:solidFill>
                  <a:srgbClr val="00B050"/>
                </a:solidFill>
              </a:rPr>
              <a:t>Tržní hodnota </a:t>
            </a:r>
            <a:r>
              <a:rPr lang="cs-CZ" sz="8800" b="0" dirty="0">
                <a:solidFill>
                  <a:srgbClr val="00B050"/>
                </a:solidFill>
              </a:rPr>
              <a:t>– (definice), </a:t>
            </a:r>
            <a:r>
              <a:rPr lang="cs-CZ" sz="8800" dirty="0">
                <a:solidFill>
                  <a:srgbClr val="00B050"/>
                </a:solidFill>
              </a:rPr>
              <a:t>metoda náhradní</a:t>
            </a:r>
            <a:r>
              <a:rPr lang="cs-CZ" sz="8800" b="0" dirty="0">
                <a:solidFill>
                  <a:srgbClr val="00B050"/>
                </a:solidFill>
              </a:rPr>
              <a:t>, když nejde určit obvyklou cenu.</a:t>
            </a:r>
          </a:p>
          <a:p>
            <a:pPr>
              <a:spcBef>
                <a:spcPts val="0"/>
              </a:spcBef>
            </a:pPr>
            <a:r>
              <a:rPr lang="cs-CZ" sz="8800" b="0" dirty="0"/>
              <a:t>Podrobnosti k určení obvyklé ceny a tržní hodnoty stanoví vyhláška</a:t>
            </a:r>
          </a:p>
        </p:txBody>
      </p:sp>
      <p:sp>
        <p:nvSpPr>
          <p:cNvPr id="6" name="Zástupný obsah 5">
            <a:extLst>
              <a:ext uri="{FF2B5EF4-FFF2-40B4-BE49-F238E27FC236}">
                <a16:creationId xmlns:a16="http://schemas.microsoft.com/office/drawing/2014/main" id="{C18E1BBE-9D1D-70AB-48C7-3CDAA8B98767}"/>
              </a:ext>
            </a:extLst>
          </p:cNvPr>
          <p:cNvSpPr>
            <a:spLocks noGrp="1"/>
          </p:cNvSpPr>
          <p:nvPr>
            <p:ph sz="quarter" idx="4"/>
          </p:nvPr>
        </p:nvSpPr>
        <p:spPr>
          <a:xfrm>
            <a:off x="6190306" y="3611106"/>
            <a:ext cx="5479918" cy="2881768"/>
          </a:xfrm>
          <a:solidFill>
            <a:schemeClr val="bg1">
              <a:lumMod val="95000"/>
            </a:schemeClr>
          </a:solidFill>
          <a:ln w="12700">
            <a:solidFill>
              <a:schemeClr val="tx1"/>
            </a:solidFill>
          </a:ln>
        </p:spPr>
        <p:txBody>
          <a:bodyPr>
            <a:normAutofit fontScale="92500" lnSpcReduction="20000"/>
          </a:bodyPr>
          <a:lstStyle/>
          <a:p>
            <a:pPr marL="0" indent="0">
              <a:spcBef>
                <a:spcPts val="0"/>
              </a:spcBef>
              <a:buNone/>
            </a:pPr>
            <a:r>
              <a:rPr lang="cs-CZ" sz="2200" dirty="0"/>
              <a:t>Změny od 1.1.2021: vyhláškou č. 488/2020 Sb. </a:t>
            </a:r>
          </a:p>
          <a:p>
            <a:pPr marL="0" indent="0">
              <a:spcBef>
                <a:spcPts val="0"/>
              </a:spcBef>
              <a:buNone/>
            </a:pPr>
            <a:r>
              <a:rPr lang="cs-CZ" sz="2200" b="1" dirty="0"/>
              <a:t>Přidáno:</a:t>
            </a:r>
          </a:p>
          <a:p>
            <a:pPr marL="0" indent="0">
              <a:spcBef>
                <a:spcPts val="0"/>
              </a:spcBef>
              <a:buNone/>
            </a:pPr>
            <a:r>
              <a:rPr lang="cs-CZ" sz="2200" b="1" dirty="0">
                <a:solidFill>
                  <a:srgbClr val="00B050"/>
                </a:solidFill>
              </a:rPr>
              <a:t>Postup určení obvyklé ceny </a:t>
            </a:r>
            <a:r>
              <a:rPr lang="cs-CZ" sz="2200" dirty="0"/>
              <a:t>(minimální počet 3 obdobných předmětů, úprava na odlišnost jejich korekcí) </a:t>
            </a:r>
          </a:p>
          <a:p>
            <a:pPr marL="0" indent="0">
              <a:spcBef>
                <a:spcPts val="0"/>
              </a:spcBef>
              <a:buNone/>
            </a:pPr>
            <a:r>
              <a:rPr lang="cs-CZ" sz="2200" b="1" dirty="0">
                <a:solidFill>
                  <a:srgbClr val="00B050"/>
                </a:solidFill>
              </a:rPr>
              <a:t>Postup určení tržní hodnoty </a:t>
            </a:r>
            <a:r>
              <a:rPr lang="cs-CZ" sz="2200" dirty="0"/>
              <a:t>(na základě více způsobů oceňování, porovnávací, výnosový, nákladový).</a:t>
            </a:r>
          </a:p>
          <a:p>
            <a:pPr marL="0" indent="0">
              <a:spcBef>
                <a:spcPts val="0"/>
              </a:spcBef>
              <a:buNone/>
            </a:pPr>
            <a:r>
              <a:rPr lang="cs-CZ" sz="2200" b="1" dirty="0">
                <a:solidFill>
                  <a:srgbClr val="00B050"/>
                </a:solidFill>
              </a:rPr>
              <a:t>Spolu s určením obvyklé ceny nebo její tržní hodnoty určí se i cena zjištěná. </a:t>
            </a:r>
          </a:p>
          <a:p>
            <a:pPr marL="0" indent="0">
              <a:spcBef>
                <a:spcPts val="0"/>
              </a:spcBef>
              <a:buNone/>
            </a:pPr>
            <a:r>
              <a:rPr lang="cs-CZ" sz="2200" strike="sngStrike" dirty="0"/>
              <a:t>Případné rozdíly v ocenění je třeba náležitě odůvodnit.</a:t>
            </a:r>
            <a:r>
              <a:rPr lang="cs-CZ" sz="2200" dirty="0"/>
              <a:t> Od 1.1.2022 vyhláškou č. 424/2021 Sb. zrušeno.</a:t>
            </a:r>
          </a:p>
          <a:p>
            <a:pPr marL="0" indent="0">
              <a:buNone/>
            </a:pPr>
            <a:endParaRPr lang="cs-CZ" dirty="0"/>
          </a:p>
        </p:txBody>
      </p:sp>
      <p:sp>
        <p:nvSpPr>
          <p:cNvPr id="7" name="Zástupný symbol pro číslo snímku 6">
            <a:extLst>
              <a:ext uri="{FF2B5EF4-FFF2-40B4-BE49-F238E27FC236}">
                <a16:creationId xmlns:a16="http://schemas.microsoft.com/office/drawing/2014/main" id="{C0EA5740-B783-589E-72F2-EDA924BE58D5}"/>
              </a:ext>
            </a:extLst>
          </p:cNvPr>
          <p:cNvSpPr>
            <a:spLocks noGrp="1"/>
          </p:cNvSpPr>
          <p:nvPr>
            <p:ph type="sldNum" sz="quarter" idx="12"/>
          </p:nvPr>
        </p:nvSpPr>
        <p:spPr/>
        <p:txBody>
          <a:bodyPr/>
          <a:lstStyle/>
          <a:p>
            <a:fld id="{730CED22-3BC0-42F4-90CD-C515FBD112EA}" type="slidenum">
              <a:rPr lang="cs-CZ" smtClean="0"/>
              <a:t>12</a:t>
            </a:fld>
            <a:endParaRPr lang="cs-CZ"/>
          </a:p>
        </p:txBody>
      </p:sp>
      <p:sp>
        <p:nvSpPr>
          <p:cNvPr id="8" name="Šipka: doprava 7">
            <a:extLst>
              <a:ext uri="{FF2B5EF4-FFF2-40B4-BE49-F238E27FC236}">
                <a16:creationId xmlns:a16="http://schemas.microsoft.com/office/drawing/2014/main" id="{60262AF8-9B94-7029-A5A2-D298105BBC30}"/>
              </a:ext>
            </a:extLst>
          </p:cNvPr>
          <p:cNvSpPr/>
          <p:nvPr/>
        </p:nvSpPr>
        <p:spPr>
          <a:xfrm>
            <a:off x="4316009" y="2404470"/>
            <a:ext cx="1681566" cy="484632"/>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Šipka: doprava 8">
            <a:extLst>
              <a:ext uri="{FF2B5EF4-FFF2-40B4-BE49-F238E27FC236}">
                <a16:creationId xmlns:a16="http://schemas.microsoft.com/office/drawing/2014/main" id="{C5D19DCD-B06C-F556-D41E-02FCE2AB81E9}"/>
              </a:ext>
            </a:extLst>
          </p:cNvPr>
          <p:cNvSpPr/>
          <p:nvPr/>
        </p:nvSpPr>
        <p:spPr>
          <a:xfrm>
            <a:off x="4316009" y="4427873"/>
            <a:ext cx="1681566" cy="484632"/>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7083772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672A813-0903-4E66-9346-B33C74B85318}"/>
              </a:ext>
            </a:extLst>
          </p:cNvPr>
          <p:cNvSpPr>
            <a:spLocks noGrp="1"/>
          </p:cNvSpPr>
          <p:nvPr>
            <p:ph type="title"/>
          </p:nvPr>
        </p:nvSpPr>
        <p:spPr/>
        <p:txBody>
          <a:bodyPr>
            <a:normAutofit fontScale="90000"/>
          </a:bodyPr>
          <a:lstStyle/>
          <a:p>
            <a:pPr algn="ctr"/>
            <a:br>
              <a:rPr lang="cs-CZ" dirty="0"/>
            </a:br>
            <a:r>
              <a:rPr lang="cs-CZ" dirty="0"/>
              <a:t>Změny při určování „Obvyklé ceny“ lesů</a:t>
            </a:r>
            <a:br>
              <a:rPr lang="cs-CZ" dirty="0"/>
            </a:br>
            <a:endParaRPr lang="cs-CZ" dirty="0"/>
          </a:p>
        </p:txBody>
      </p:sp>
      <p:sp>
        <p:nvSpPr>
          <p:cNvPr id="3" name="Zástupný obsah 2">
            <a:extLst>
              <a:ext uri="{FF2B5EF4-FFF2-40B4-BE49-F238E27FC236}">
                <a16:creationId xmlns:a16="http://schemas.microsoft.com/office/drawing/2014/main" id="{2C3E8C28-B691-43C9-9983-B0C1A0F98248}"/>
              </a:ext>
            </a:extLst>
          </p:cNvPr>
          <p:cNvSpPr>
            <a:spLocks noGrp="1"/>
          </p:cNvSpPr>
          <p:nvPr>
            <p:ph idx="1"/>
          </p:nvPr>
        </p:nvSpPr>
        <p:spPr>
          <a:xfrm>
            <a:off x="1264404" y="1690688"/>
            <a:ext cx="10515600" cy="4351338"/>
          </a:xfrm>
        </p:spPr>
        <p:txBody>
          <a:bodyPr>
            <a:normAutofit/>
          </a:bodyPr>
          <a:lstStyle/>
          <a:p>
            <a:pPr marL="0" indent="0">
              <a:buNone/>
            </a:pPr>
            <a:r>
              <a:rPr lang="cs-CZ" sz="2000" dirty="0">
                <a:effectLst/>
                <a:ea typeface="Times New Roman" panose="02020603050405020304" pitchFamily="18" charset="0"/>
              </a:rPr>
              <a:t>V obecné rovině se v definici obvyklé ceny stvrdil požadavek, že se cena určí porovnáním ze sjednaných cen. Současně byla rámcově stanovena pravidla pro určování obvyklé ceny.  Například závazným stanovením nejméně 3 obdobných předmětů se zahrnutím možnosti úpravy sjednaných cen jejich korekcí. </a:t>
            </a:r>
          </a:p>
          <a:p>
            <a:pPr marL="0" indent="0">
              <a:buNone/>
            </a:pPr>
            <a:r>
              <a:rPr lang="cs-CZ" sz="2000" dirty="0">
                <a:effectLst/>
                <a:ea typeface="Times New Roman" panose="02020603050405020304" pitchFamily="18" charset="0"/>
              </a:rPr>
              <a:t>Na rozdíl od ceny zjištěné se při určování obvyklé ceny lesního pozemku a lesního porostu určuje cena lesa (pozemku a porostu). </a:t>
            </a:r>
          </a:p>
          <a:p>
            <a:pPr marL="0" indent="0">
              <a:buNone/>
            </a:pPr>
            <a:r>
              <a:rPr lang="cs-CZ" sz="2000" dirty="0">
                <a:effectLst/>
                <a:ea typeface="Times New Roman" panose="02020603050405020304" pitchFamily="18" charset="0"/>
              </a:rPr>
              <a:t>Ze sjednaných cen lesů nelze určit podíl ceny pozemku a ceny porostu. </a:t>
            </a:r>
          </a:p>
          <a:p>
            <a:pPr marL="0" indent="0">
              <a:buNone/>
            </a:pPr>
            <a:r>
              <a:rPr lang="cs-CZ" sz="2000" dirty="0">
                <a:effectLst/>
                <a:ea typeface="Times New Roman" panose="02020603050405020304" pitchFamily="18" charset="0"/>
              </a:rPr>
              <a:t>Je to analogická situace jako u pozemků se stavbami. Při ocenění lesních pozemků s lesními porosty je možné srovnatelné pozemky s porosty prověřit prohlídkou a je možné dohledat v lesních hospodářských osnovách nebo lesních hospodářských plánech potřebné cenotvorné parametry. </a:t>
            </a:r>
          </a:p>
          <a:p>
            <a:pPr marL="0" indent="0">
              <a:buNone/>
            </a:pPr>
            <a:r>
              <a:rPr lang="cs-CZ" sz="2000" b="1" dirty="0">
                <a:solidFill>
                  <a:srgbClr val="00B050"/>
                </a:solidFill>
                <a:effectLst/>
                <a:ea typeface="Times New Roman" panose="02020603050405020304" pitchFamily="18" charset="0"/>
              </a:rPr>
              <a:t>Obvyklá cena lesa dle praktických poznatků téměř vždy nejde určit ( ??).   </a:t>
            </a:r>
          </a:p>
          <a:p>
            <a:pPr marL="0" indent="0">
              <a:buNone/>
            </a:pPr>
            <a:r>
              <a:rPr lang="cs-CZ" sz="2000" dirty="0">
                <a:effectLst/>
                <a:ea typeface="Times New Roman" panose="02020603050405020304" pitchFamily="18" charset="0"/>
              </a:rPr>
              <a:t>Zavedením náhradního postupu ocenění tržní hodnotou (dříve zjištěnou cenou) , která byla zakotvena do cenového práva, je tak výzvou pro inovace metod oceňování lesů.  </a:t>
            </a:r>
          </a:p>
          <a:p>
            <a:pPr marL="0" indent="0">
              <a:buNone/>
            </a:pPr>
            <a:endParaRPr lang="cs-CZ" dirty="0"/>
          </a:p>
        </p:txBody>
      </p:sp>
      <p:sp>
        <p:nvSpPr>
          <p:cNvPr id="4" name="Zástupný symbol pro číslo snímku 3">
            <a:extLst>
              <a:ext uri="{FF2B5EF4-FFF2-40B4-BE49-F238E27FC236}">
                <a16:creationId xmlns:a16="http://schemas.microsoft.com/office/drawing/2014/main" id="{63D7AE46-16A0-4946-9082-679D89F026B5}"/>
              </a:ext>
            </a:extLst>
          </p:cNvPr>
          <p:cNvSpPr>
            <a:spLocks noGrp="1"/>
          </p:cNvSpPr>
          <p:nvPr>
            <p:ph type="sldNum" sz="quarter" idx="12"/>
          </p:nvPr>
        </p:nvSpPr>
        <p:spPr/>
        <p:txBody>
          <a:bodyPr/>
          <a:lstStyle/>
          <a:p>
            <a:fld id="{730CED22-3BC0-42F4-90CD-C515FBD112EA}" type="slidenum">
              <a:rPr lang="cs-CZ" smtClean="0"/>
              <a:t>13</a:t>
            </a:fld>
            <a:endParaRPr lang="cs-CZ"/>
          </a:p>
        </p:txBody>
      </p:sp>
    </p:spTree>
    <p:extLst>
      <p:ext uri="{BB962C8B-B14F-4D97-AF65-F5344CB8AC3E}">
        <p14:creationId xmlns:p14="http://schemas.microsoft.com/office/powerpoint/2010/main" val="38061413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E37953A-6B4E-4C44-947F-48A2DEAC1AE5}"/>
              </a:ext>
            </a:extLst>
          </p:cNvPr>
          <p:cNvSpPr>
            <a:spLocks noGrp="1"/>
          </p:cNvSpPr>
          <p:nvPr>
            <p:ph type="title"/>
          </p:nvPr>
        </p:nvSpPr>
        <p:spPr/>
        <p:txBody>
          <a:bodyPr/>
          <a:lstStyle/>
          <a:p>
            <a:pPr algn="ctr"/>
            <a:r>
              <a:rPr lang="cs-CZ" dirty="0"/>
              <a:t>Nově přidána „Tržní hodnota“ (týká se i lesů)</a:t>
            </a:r>
          </a:p>
        </p:txBody>
      </p:sp>
      <p:sp>
        <p:nvSpPr>
          <p:cNvPr id="3" name="Zástupný obsah 2">
            <a:extLst>
              <a:ext uri="{FF2B5EF4-FFF2-40B4-BE49-F238E27FC236}">
                <a16:creationId xmlns:a16="http://schemas.microsoft.com/office/drawing/2014/main" id="{B7B65C69-8E32-4E6F-B2C3-8C9EE411C710}"/>
              </a:ext>
            </a:extLst>
          </p:cNvPr>
          <p:cNvSpPr>
            <a:spLocks noGrp="1"/>
          </p:cNvSpPr>
          <p:nvPr>
            <p:ph idx="1"/>
          </p:nvPr>
        </p:nvSpPr>
        <p:spPr/>
        <p:txBody>
          <a:bodyPr>
            <a:normAutofit/>
          </a:bodyPr>
          <a:lstStyle/>
          <a:p>
            <a:pPr marL="0" indent="0">
              <a:buNone/>
            </a:pPr>
            <a:r>
              <a:rPr lang="cs-CZ" sz="2000" dirty="0">
                <a:effectLst/>
                <a:ea typeface="Times New Roman" panose="02020603050405020304" pitchFamily="18" charset="0"/>
              </a:rPr>
              <a:t>Zavedením možnosti náhradního oceňovacího postupu o tržní hodnotu nastala zcela nová situace. Dříve, pokud nešla v odůvodněných případech určit obvyklá cena, bylo možné s oporou komentáře Ministerstva financí k ceně obvyklé určit cenu zjištěnou. Tato možnost není od roku 2021 v novelizovaných oceňovacích předpisech zakotvena. </a:t>
            </a:r>
          </a:p>
          <a:p>
            <a:pPr marL="0" indent="0" algn="ctr">
              <a:buNone/>
            </a:pPr>
            <a:r>
              <a:rPr lang="cs-CZ" sz="2000" b="1" dirty="0">
                <a:solidFill>
                  <a:srgbClr val="00B050"/>
                </a:solidFill>
                <a:effectLst/>
                <a:ea typeface="Times New Roman" panose="02020603050405020304" pitchFamily="18" charset="0"/>
              </a:rPr>
              <a:t>Dle publikovaného stanoviska ministerstva financí lze dovodit, že tvůrci novelizovaných oceňovacích předpisů mají za to, že tržní hodnotu věcí nemovitých lze určit téměř vždy ,             tedy i lesů. </a:t>
            </a:r>
          </a:p>
          <a:p>
            <a:pPr marL="0" indent="0">
              <a:buNone/>
            </a:pPr>
            <a:r>
              <a:rPr lang="cs-CZ" sz="2000" dirty="0">
                <a:effectLst/>
                <a:ea typeface="Times New Roman" panose="02020603050405020304" pitchFamily="18" charset="0"/>
              </a:rPr>
              <a:t>Znalci se k náhradnímu ocenění lesů cenou zjištěnou velmi často přikláněli, případně určovali kreativními metodami (nákladovými a výnosovými) tržní hodnotu lesů „téměř vždy“, ačkoliv dle předchozích oceňovacích předpisů to nebylo možné. </a:t>
            </a:r>
          </a:p>
          <a:p>
            <a:pPr marL="0" indent="0">
              <a:buNone/>
            </a:pPr>
            <a:r>
              <a:rPr lang="cs-CZ" sz="2000" dirty="0">
                <a:effectLst/>
                <a:ea typeface="Times New Roman" panose="02020603050405020304" pitchFamily="18" charset="0"/>
              </a:rPr>
              <a:t>Velmi často se používal způsob určení obvyklé ceny lesů (tržní hodnoty) na základě znalosti poměru kupních (realizovaných) cen lesa a zjištěné (úřední) ceny lesa. Novými sazbami v oceňovací vyhlášce tento způsob dočasně ztratí srovnatelnost s předchozími  analýzami.  </a:t>
            </a:r>
            <a:endParaRPr lang="cs-CZ" sz="2000" dirty="0"/>
          </a:p>
        </p:txBody>
      </p:sp>
      <p:sp>
        <p:nvSpPr>
          <p:cNvPr id="4" name="Zástupný symbol pro číslo snímku 3">
            <a:extLst>
              <a:ext uri="{FF2B5EF4-FFF2-40B4-BE49-F238E27FC236}">
                <a16:creationId xmlns:a16="http://schemas.microsoft.com/office/drawing/2014/main" id="{9FDC7FBC-F30E-4958-A27A-F8B4D38BCE6F}"/>
              </a:ext>
            </a:extLst>
          </p:cNvPr>
          <p:cNvSpPr>
            <a:spLocks noGrp="1"/>
          </p:cNvSpPr>
          <p:nvPr>
            <p:ph type="sldNum" sz="quarter" idx="12"/>
          </p:nvPr>
        </p:nvSpPr>
        <p:spPr/>
        <p:txBody>
          <a:bodyPr/>
          <a:lstStyle/>
          <a:p>
            <a:fld id="{730CED22-3BC0-42F4-90CD-C515FBD112EA}" type="slidenum">
              <a:rPr lang="cs-CZ" smtClean="0"/>
              <a:t>14</a:t>
            </a:fld>
            <a:endParaRPr lang="cs-CZ"/>
          </a:p>
        </p:txBody>
      </p:sp>
    </p:spTree>
    <p:extLst>
      <p:ext uri="{BB962C8B-B14F-4D97-AF65-F5344CB8AC3E}">
        <p14:creationId xmlns:p14="http://schemas.microsoft.com/office/powerpoint/2010/main" val="19545124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E37953A-6B4E-4C44-947F-48A2DEAC1AE5}"/>
              </a:ext>
            </a:extLst>
          </p:cNvPr>
          <p:cNvSpPr>
            <a:spLocks noGrp="1"/>
          </p:cNvSpPr>
          <p:nvPr>
            <p:ph type="title"/>
          </p:nvPr>
        </p:nvSpPr>
        <p:spPr/>
        <p:txBody>
          <a:bodyPr/>
          <a:lstStyle/>
          <a:p>
            <a:pPr algn="ctr"/>
            <a:r>
              <a:rPr lang="cs-CZ" dirty="0"/>
              <a:t> Tržní hodnota a princip nejvyššího</a:t>
            </a:r>
            <a:br>
              <a:rPr lang="cs-CZ" dirty="0"/>
            </a:br>
            <a:r>
              <a:rPr lang="cs-CZ" dirty="0"/>
              <a:t> a nejlepšího využití při oceňování lesů</a:t>
            </a:r>
          </a:p>
        </p:txBody>
      </p:sp>
      <p:sp>
        <p:nvSpPr>
          <p:cNvPr id="3" name="Zástupný obsah 2">
            <a:extLst>
              <a:ext uri="{FF2B5EF4-FFF2-40B4-BE49-F238E27FC236}">
                <a16:creationId xmlns:a16="http://schemas.microsoft.com/office/drawing/2014/main" id="{B7B65C69-8E32-4E6F-B2C3-8C9EE411C710}"/>
              </a:ext>
            </a:extLst>
          </p:cNvPr>
          <p:cNvSpPr>
            <a:spLocks noGrp="1"/>
          </p:cNvSpPr>
          <p:nvPr>
            <p:ph idx="1"/>
          </p:nvPr>
        </p:nvSpPr>
        <p:spPr/>
        <p:txBody>
          <a:bodyPr/>
          <a:lstStyle/>
          <a:p>
            <a:pPr marL="0" indent="0">
              <a:buNone/>
            </a:pPr>
            <a:r>
              <a:rPr lang="cs-CZ" sz="2000" dirty="0">
                <a:effectLst/>
                <a:ea typeface="Times New Roman" panose="02020603050405020304" pitchFamily="18" charset="0"/>
              </a:rPr>
              <a:t>Za takové nejvyšší a nejlepší využití lze považovat maximálně dosažitelné tržby za těžené dříví a minimalizaci pěstebních a těžebních nákladů při nákladovém a výnosovém způsobu oceňování lesa. </a:t>
            </a:r>
          </a:p>
          <a:p>
            <a:pPr marL="0" indent="0">
              <a:buNone/>
            </a:pPr>
            <a:r>
              <a:rPr lang="cs-CZ" sz="2000" b="1" dirty="0">
                <a:solidFill>
                  <a:srgbClr val="00B050"/>
                </a:solidFill>
                <a:effectLst/>
                <a:ea typeface="Times New Roman" panose="02020603050405020304" pitchFamily="18" charset="0"/>
              </a:rPr>
              <a:t>V kontextu nové znalecké legislativy to znamená ale také povinnost provést kalkulace v rámci nákladového výnosového přístupu přezkoumatelně a odůvodněně pro konkrétní oceňovaný lesní majetek.   </a:t>
            </a:r>
          </a:p>
          <a:p>
            <a:pPr marL="0" indent="0">
              <a:buNone/>
            </a:pPr>
            <a:endParaRPr lang="cs-CZ" dirty="0"/>
          </a:p>
        </p:txBody>
      </p:sp>
      <p:sp>
        <p:nvSpPr>
          <p:cNvPr id="4" name="Zástupný symbol pro číslo snímku 3">
            <a:extLst>
              <a:ext uri="{FF2B5EF4-FFF2-40B4-BE49-F238E27FC236}">
                <a16:creationId xmlns:a16="http://schemas.microsoft.com/office/drawing/2014/main" id="{7A6B7690-9600-4B64-A39D-8C931F0C7322}"/>
              </a:ext>
            </a:extLst>
          </p:cNvPr>
          <p:cNvSpPr>
            <a:spLocks noGrp="1"/>
          </p:cNvSpPr>
          <p:nvPr>
            <p:ph type="sldNum" sz="quarter" idx="12"/>
          </p:nvPr>
        </p:nvSpPr>
        <p:spPr/>
        <p:txBody>
          <a:bodyPr/>
          <a:lstStyle/>
          <a:p>
            <a:fld id="{730CED22-3BC0-42F4-90CD-C515FBD112EA}" type="slidenum">
              <a:rPr lang="cs-CZ" smtClean="0"/>
              <a:t>15</a:t>
            </a:fld>
            <a:endParaRPr lang="cs-CZ"/>
          </a:p>
        </p:txBody>
      </p:sp>
    </p:spTree>
    <p:extLst>
      <p:ext uri="{BB962C8B-B14F-4D97-AF65-F5344CB8AC3E}">
        <p14:creationId xmlns:p14="http://schemas.microsoft.com/office/powerpoint/2010/main" val="6518617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E37953A-6B4E-4C44-947F-48A2DEAC1AE5}"/>
              </a:ext>
            </a:extLst>
          </p:cNvPr>
          <p:cNvSpPr>
            <a:spLocks noGrp="1"/>
          </p:cNvSpPr>
          <p:nvPr>
            <p:ph type="title"/>
          </p:nvPr>
        </p:nvSpPr>
        <p:spPr/>
        <p:txBody>
          <a:bodyPr/>
          <a:lstStyle/>
          <a:p>
            <a:pPr algn="ctr"/>
            <a:r>
              <a:rPr lang="cs-CZ" dirty="0"/>
              <a:t> Porovnávací způsob</a:t>
            </a:r>
          </a:p>
        </p:txBody>
      </p:sp>
      <p:sp>
        <p:nvSpPr>
          <p:cNvPr id="3" name="Zástupný obsah 2">
            <a:extLst>
              <a:ext uri="{FF2B5EF4-FFF2-40B4-BE49-F238E27FC236}">
                <a16:creationId xmlns:a16="http://schemas.microsoft.com/office/drawing/2014/main" id="{B7B65C69-8E32-4E6F-B2C3-8C9EE411C710}"/>
              </a:ext>
            </a:extLst>
          </p:cNvPr>
          <p:cNvSpPr>
            <a:spLocks noGrp="1"/>
          </p:cNvSpPr>
          <p:nvPr>
            <p:ph idx="1"/>
          </p:nvPr>
        </p:nvSpPr>
        <p:spPr>
          <a:xfrm>
            <a:off x="838200" y="1472339"/>
            <a:ext cx="10515600" cy="5106692"/>
          </a:xfrm>
        </p:spPr>
        <p:txBody>
          <a:bodyPr>
            <a:normAutofit lnSpcReduction="10000"/>
          </a:bodyPr>
          <a:lstStyle/>
          <a:p>
            <a:pPr marL="0" indent="0">
              <a:buNone/>
            </a:pPr>
            <a:r>
              <a:rPr lang="cs-CZ" sz="2000" dirty="0">
                <a:effectLst/>
                <a:ea typeface="Times New Roman" panose="02020603050405020304" pitchFamily="18" charset="0"/>
              </a:rPr>
              <a:t>Zdánlivě jednoduchá oceňovací úloha, která však při oceňování lesa naráží na mnoho úskalí. </a:t>
            </a:r>
          </a:p>
          <a:p>
            <a:pPr marL="0" indent="0">
              <a:buNone/>
            </a:pPr>
            <a:r>
              <a:rPr lang="cs-CZ" sz="2000" dirty="0">
                <a:effectLst/>
                <a:ea typeface="Times New Roman" panose="02020603050405020304" pitchFamily="18" charset="0"/>
              </a:rPr>
              <a:t>Jen velmi obtížně se shromáždí údaje o sjednaných cenách tří obdobných lesů. I když budou zhruba ve stejné lokalitě, nebudou podobné věkem, druhem dřevin, kvalitou dříví apod. To znamená, že výše jednotkových cen (Kč/m</a:t>
            </a:r>
            <a:r>
              <a:rPr lang="cs-CZ" sz="2000" baseline="30000" dirty="0">
                <a:effectLst/>
                <a:ea typeface="Times New Roman" panose="02020603050405020304" pitchFamily="18" charset="0"/>
              </a:rPr>
              <a:t>2</a:t>
            </a:r>
            <a:r>
              <a:rPr lang="cs-CZ" sz="2000" dirty="0">
                <a:effectLst/>
                <a:ea typeface="Times New Roman" panose="02020603050405020304" pitchFamily="18" charset="0"/>
              </a:rPr>
              <a:t>) bude vždy velmi variabilní. Patrně ani korekce neodstraní odlišnost jednotkových cen a téměř vždy budeme mít pochybnost, zda v souboru pro porovnání nejsou odlehlé údaje (tím je myšlen extrémní údaj). </a:t>
            </a:r>
          </a:p>
          <a:p>
            <a:pPr marL="0" indent="0">
              <a:buNone/>
            </a:pPr>
            <a:r>
              <a:rPr lang="cs-CZ" sz="2000" dirty="0">
                <a:effectLst/>
                <a:ea typeface="Times New Roman" panose="02020603050405020304" pitchFamily="18" charset="0"/>
              </a:rPr>
              <a:t>Je nutná velká obezřetnost při určování odpovídající hodnoty ze souboru upravených cen. Pokud se dle konkrétní situace porovnávací hodnota oceňovaného lesa vyskytuje zjevně v rámci rozpětí vybraných a upravených sjednaných cen, potom je možné aplikovat některou ze středních hodnot (průměr, medián, modus), také lze cenu určit „kvalifikovanou interpolací“ mezi předpokládanými hodnotami vyššími a nižšími. Je však možné, že očekávaná porovnávací hodnota oceňovaného lesa může být mimo rámec (interval) souboru upravených cen srovnatelných lesů. Potom je patrně na místě cenu oceňovaného lesa určit „kvalifikovanou extrapolací“.</a:t>
            </a:r>
          </a:p>
          <a:p>
            <a:pPr marL="0" indent="0">
              <a:buNone/>
            </a:pPr>
            <a:r>
              <a:rPr lang="cs-CZ" sz="2000" dirty="0">
                <a:ea typeface="Times New Roman" panose="02020603050405020304" pitchFamily="18" charset="0"/>
              </a:rPr>
              <a:t>O</a:t>
            </a:r>
            <a:r>
              <a:rPr lang="cs-CZ" sz="2000" dirty="0">
                <a:effectLst/>
                <a:ea typeface="Times New Roman" panose="02020603050405020304" pitchFamily="18" charset="0"/>
              </a:rPr>
              <a:t>bvyklá cena lesa téměř vždy nejde určit a porovnávacím způsobem téměř vždy určujeme tržní hodnotu, při absolutizaci porovnávacího způsobu, pokud nepoužijeme také nákladový a výnosový způsob.</a:t>
            </a:r>
          </a:p>
          <a:p>
            <a:pPr marL="0" indent="0">
              <a:buNone/>
            </a:pPr>
            <a:r>
              <a:rPr lang="cs-CZ" sz="2000" dirty="0">
                <a:effectLst/>
                <a:ea typeface="Times New Roman" panose="02020603050405020304" pitchFamily="18" charset="0"/>
              </a:rPr>
              <a:t>Při určení tržní hodnoty porovnávacím způsobem je logicky možné rozšířit analýzu trhu vedle sjednaných cen také o nabídkové ceny lesů, s vědomím nepřesností, které nabídkové ceny mají. </a:t>
            </a:r>
          </a:p>
          <a:p>
            <a:pPr marL="0" indent="0">
              <a:buNone/>
            </a:pPr>
            <a:endParaRPr lang="cs-CZ" sz="1800" dirty="0">
              <a:effectLst/>
              <a:latin typeface="Times New Roman" panose="02020603050405020304" pitchFamily="18" charset="0"/>
              <a:ea typeface="Times New Roman" panose="02020603050405020304" pitchFamily="18" charset="0"/>
            </a:endParaRPr>
          </a:p>
          <a:p>
            <a:pPr marL="0" indent="0">
              <a:buNone/>
            </a:pPr>
            <a:endParaRPr lang="cs-CZ" dirty="0"/>
          </a:p>
        </p:txBody>
      </p:sp>
      <p:sp>
        <p:nvSpPr>
          <p:cNvPr id="4" name="Zástupný symbol pro číslo snímku 3">
            <a:extLst>
              <a:ext uri="{FF2B5EF4-FFF2-40B4-BE49-F238E27FC236}">
                <a16:creationId xmlns:a16="http://schemas.microsoft.com/office/drawing/2014/main" id="{2AC277AD-C2CD-4C82-B5F1-1780A6D8FE44}"/>
              </a:ext>
            </a:extLst>
          </p:cNvPr>
          <p:cNvSpPr>
            <a:spLocks noGrp="1"/>
          </p:cNvSpPr>
          <p:nvPr>
            <p:ph type="sldNum" sz="quarter" idx="12"/>
          </p:nvPr>
        </p:nvSpPr>
        <p:spPr/>
        <p:txBody>
          <a:bodyPr/>
          <a:lstStyle/>
          <a:p>
            <a:fld id="{730CED22-3BC0-42F4-90CD-C515FBD112EA}" type="slidenum">
              <a:rPr lang="cs-CZ" smtClean="0"/>
              <a:t>16</a:t>
            </a:fld>
            <a:endParaRPr lang="cs-CZ"/>
          </a:p>
        </p:txBody>
      </p:sp>
    </p:spTree>
    <p:extLst>
      <p:ext uri="{BB962C8B-B14F-4D97-AF65-F5344CB8AC3E}">
        <p14:creationId xmlns:p14="http://schemas.microsoft.com/office/powerpoint/2010/main" val="18516636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2D83BFA-EA10-4A22-9527-4B3980F7EC02}"/>
              </a:ext>
            </a:extLst>
          </p:cNvPr>
          <p:cNvSpPr>
            <a:spLocks noGrp="1"/>
          </p:cNvSpPr>
          <p:nvPr>
            <p:ph type="title"/>
          </p:nvPr>
        </p:nvSpPr>
        <p:spPr/>
        <p:txBody>
          <a:bodyPr/>
          <a:lstStyle/>
          <a:p>
            <a:pPr algn="ctr"/>
            <a:r>
              <a:rPr lang="cs-CZ" dirty="0"/>
              <a:t>Nákladový způsob</a:t>
            </a:r>
          </a:p>
        </p:txBody>
      </p:sp>
      <p:sp>
        <p:nvSpPr>
          <p:cNvPr id="3" name="Zástupný obsah 2">
            <a:extLst>
              <a:ext uri="{FF2B5EF4-FFF2-40B4-BE49-F238E27FC236}">
                <a16:creationId xmlns:a16="http://schemas.microsoft.com/office/drawing/2014/main" id="{25740612-AEDC-4653-AFF0-4C5EC251FDCC}"/>
              </a:ext>
            </a:extLst>
          </p:cNvPr>
          <p:cNvSpPr>
            <a:spLocks noGrp="1"/>
          </p:cNvSpPr>
          <p:nvPr>
            <p:ph idx="1"/>
          </p:nvPr>
        </p:nvSpPr>
        <p:spPr/>
        <p:txBody>
          <a:bodyPr/>
          <a:lstStyle/>
          <a:p>
            <a:pPr marL="0" indent="0">
              <a:buNone/>
            </a:pPr>
            <a:r>
              <a:rPr lang="cs-CZ" sz="2000" dirty="0">
                <a:effectLst/>
                <a:ea typeface="Times New Roman" panose="02020603050405020304" pitchFamily="18" charset="0"/>
              </a:rPr>
              <a:t>Pro aplikaci tohoto způsobu je ale nutné určit relevantním způsobem náklady jednotlivých výkonů lesnických činností. Ministerstvo financí ve svém stanovisku uvádí, že je možné při určování nákladové ceny staveb využít ceny dle tzv. technickohospodářských ukazatelů, případně cen staveb v oceňovací vyhlášce bez koeficientu pp. Při oceňování lesa lze analogicky uvažovat o možnosti aplikace nákladů (Kč/m</a:t>
            </a:r>
            <a:r>
              <a:rPr lang="cs-CZ" sz="2000" baseline="30000" dirty="0">
                <a:effectLst/>
                <a:ea typeface="Times New Roman" panose="02020603050405020304" pitchFamily="18" charset="0"/>
              </a:rPr>
              <a:t>2</a:t>
            </a:r>
            <a:r>
              <a:rPr lang="cs-CZ" sz="2000" dirty="0">
                <a:effectLst/>
                <a:ea typeface="Times New Roman" panose="02020603050405020304" pitchFamily="18" charset="0"/>
              </a:rPr>
              <a:t>) na zajištění kultury </a:t>
            </a:r>
            <a:r>
              <a:rPr lang="cs-CZ" sz="2000" i="1" u="sng" dirty="0">
                <a:effectLst/>
                <a:ea typeface="Times New Roman" panose="02020603050405020304" pitchFamily="18" charset="0"/>
              </a:rPr>
              <a:t>c</a:t>
            </a:r>
            <a:r>
              <a:rPr lang="cs-CZ" sz="2000" dirty="0">
                <a:effectLst/>
                <a:ea typeface="Times New Roman" panose="02020603050405020304" pitchFamily="18" charset="0"/>
              </a:rPr>
              <a:t> podle skupin lesních dřevin podle přílohy č. 31 k vyhlášce č. 441/2013 Sb. Jde však o průměrné hodnoty zahrnující všechny soubory lesních typů do 5. roku věku porostů. </a:t>
            </a:r>
          </a:p>
          <a:p>
            <a:pPr marL="0" indent="0">
              <a:buNone/>
            </a:pPr>
            <a:r>
              <a:rPr lang="cs-CZ" sz="2000" dirty="0">
                <a:effectLst/>
                <a:ea typeface="Times New Roman" panose="02020603050405020304" pitchFamily="18" charset="0"/>
              </a:rPr>
              <a:t>Při konkrétním ocenění pro konkrétní přírodní podmínky je nutné kalkulaci nákladů na zjištění kultury provést na základě vlastní úvahy a individuálních cen vynaložených činností na zajištění kultury. K tomu je nutná lesnická odbornost znalce. V souvislosti s tím znalecká praxe často intervenuje, aby například Ministerstvo zemědělství takové ceníky vytvořilo a pravidelně aktualizovalo. Diskutuje se také o možnosti tvorby směrných cen v lesnictví obdobně jako ve stavebnictví.</a:t>
            </a:r>
          </a:p>
          <a:p>
            <a:pPr marL="0" indent="0">
              <a:buNone/>
            </a:pPr>
            <a:endParaRPr lang="cs-CZ" dirty="0"/>
          </a:p>
        </p:txBody>
      </p:sp>
      <p:sp>
        <p:nvSpPr>
          <p:cNvPr id="4" name="Zástupný symbol pro číslo snímku 3">
            <a:extLst>
              <a:ext uri="{FF2B5EF4-FFF2-40B4-BE49-F238E27FC236}">
                <a16:creationId xmlns:a16="http://schemas.microsoft.com/office/drawing/2014/main" id="{60356BAB-0079-41A7-8DAB-F5F846D94C6F}"/>
              </a:ext>
            </a:extLst>
          </p:cNvPr>
          <p:cNvSpPr>
            <a:spLocks noGrp="1"/>
          </p:cNvSpPr>
          <p:nvPr>
            <p:ph type="sldNum" sz="quarter" idx="12"/>
          </p:nvPr>
        </p:nvSpPr>
        <p:spPr/>
        <p:txBody>
          <a:bodyPr/>
          <a:lstStyle/>
          <a:p>
            <a:fld id="{730CED22-3BC0-42F4-90CD-C515FBD112EA}" type="slidenum">
              <a:rPr lang="cs-CZ" smtClean="0"/>
              <a:t>17</a:t>
            </a:fld>
            <a:endParaRPr lang="cs-CZ"/>
          </a:p>
        </p:txBody>
      </p:sp>
    </p:spTree>
    <p:extLst>
      <p:ext uri="{BB962C8B-B14F-4D97-AF65-F5344CB8AC3E}">
        <p14:creationId xmlns:p14="http://schemas.microsoft.com/office/powerpoint/2010/main" val="17604842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70FEDF3-EBF5-4AC4-A320-D84FB2F50742}"/>
              </a:ext>
            </a:extLst>
          </p:cNvPr>
          <p:cNvSpPr>
            <a:spLocks noGrp="1"/>
          </p:cNvSpPr>
          <p:nvPr>
            <p:ph type="title"/>
          </p:nvPr>
        </p:nvSpPr>
        <p:spPr/>
        <p:txBody>
          <a:bodyPr/>
          <a:lstStyle/>
          <a:p>
            <a:pPr algn="ctr"/>
            <a:r>
              <a:rPr lang="cs-CZ" dirty="0"/>
              <a:t>Výnosový způsob</a:t>
            </a:r>
          </a:p>
        </p:txBody>
      </p:sp>
      <p:sp>
        <p:nvSpPr>
          <p:cNvPr id="3" name="Zástupný obsah 2">
            <a:extLst>
              <a:ext uri="{FF2B5EF4-FFF2-40B4-BE49-F238E27FC236}">
                <a16:creationId xmlns:a16="http://schemas.microsoft.com/office/drawing/2014/main" id="{39DBFAD4-F01F-47CA-B58C-A1E0BB3C9B7A}"/>
              </a:ext>
            </a:extLst>
          </p:cNvPr>
          <p:cNvSpPr>
            <a:spLocks noGrp="1"/>
          </p:cNvSpPr>
          <p:nvPr>
            <p:ph idx="1"/>
          </p:nvPr>
        </p:nvSpPr>
        <p:spPr/>
        <p:txBody>
          <a:bodyPr/>
          <a:lstStyle/>
          <a:p>
            <a:pPr marL="0" indent="0">
              <a:buNone/>
            </a:pPr>
            <a:r>
              <a:rPr lang="cs-CZ" sz="2000" dirty="0">
                <a:effectLst/>
                <a:ea typeface="Times New Roman" panose="02020603050405020304" pitchFamily="18" charset="0"/>
              </a:rPr>
              <a:t>Výnosový způsob při aplikaci tržní hodnoty vyžaduje konkrétní znalost nákladů a výnosů z oceňovaného lesa. Možnosti, jak náklady a výnosy pro účely oceňování lesa určovat, jsou známy. Oceňovatel by měl být schopen sám určit přezkoumatelnou výnosovou hodnotu oceňovaného lesa. Problematika aplikace výnosového způsobu se prakticky prolíná s aplikací nákladového způsobu a je předmětem diskusí </a:t>
            </a:r>
            <a:r>
              <a:rPr lang="cs-CZ" sz="2000" dirty="0">
                <a:ea typeface="Times New Roman" panose="02020603050405020304" pitchFamily="18" charset="0"/>
              </a:rPr>
              <a:t>znalců v odvětví Oceňování lesa a rostlinstva</a:t>
            </a:r>
            <a:r>
              <a:rPr lang="cs-CZ" sz="1800" dirty="0">
                <a:ea typeface="Times New Roman" panose="02020603050405020304" pitchFamily="18" charset="0"/>
              </a:rPr>
              <a:t>.</a:t>
            </a:r>
            <a:r>
              <a:rPr lang="cs-CZ" sz="1800" dirty="0">
                <a:effectLst/>
                <a:ea typeface="Times New Roman" panose="02020603050405020304" pitchFamily="18" charset="0"/>
              </a:rPr>
              <a:t> </a:t>
            </a:r>
          </a:p>
          <a:p>
            <a:pPr marL="0" indent="0">
              <a:buNone/>
            </a:pPr>
            <a:endParaRPr lang="cs-CZ" dirty="0"/>
          </a:p>
        </p:txBody>
      </p:sp>
      <p:sp>
        <p:nvSpPr>
          <p:cNvPr id="4" name="Zástupný symbol pro číslo snímku 3">
            <a:extLst>
              <a:ext uri="{FF2B5EF4-FFF2-40B4-BE49-F238E27FC236}">
                <a16:creationId xmlns:a16="http://schemas.microsoft.com/office/drawing/2014/main" id="{AEEB056E-4033-44DD-9D2F-5F8202AAFAE5}"/>
              </a:ext>
            </a:extLst>
          </p:cNvPr>
          <p:cNvSpPr>
            <a:spLocks noGrp="1"/>
          </p:cNvSpPr>
          <p:nvPr>
            <p:ph type="sldNum" sz="quarter" idx="12"/>
          </p:nvPr>
        </p:nvSpPr>
        <p:spPr/>
        <p:txBody>
          <a:bodyPr/>
          <a:lstStyle/>
          <a:p>
            <a:fld id="{730CED22-3BC0-42F4-90CD-C515FBD112EA}" type="slidenum">
              <a:rPr lang="cs-CZ" smtClean="0"/>
              <a:t>18</a:t>
            </a:fld>
            <a:endParaRPr lang="cs-CZ"/>
          </a:p>
        </p:txBody>
      </p:sp>
    </p:spTree>
    <p:extLst>
      <p:ext uri="{BB962C8B-B14F-4D97-AF65-F5344CB8AC3E}">
        <p14:creationId xmlns:p14="http://schemas.microsoft.com/office/powerpoint/2010/main" val="197530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8210569-FC47-2CCB-4151-BEC5F344898B}"/>
              </a:ext>
            </a:extLst>
          </p:cNvPr>
          <p:cNvSpPr>
            <a:spLocks noGrp="1"/>
          </p:cNvSpPr>
          <p:nvPr>
            <p:ph type="title"/>
          </p:nvPr>
        </p:nvSpPr>
        <p:spPr>
          <a:xfrm>
            <a:off x="839788" y="365126"/>
            <a:ext cx="10515600" cy="1068468"/>
          </a:xfrm>
        </p:spPr>
        <p:txBody>
          <a:bodyPr>
            <a:normAutofit/>
          </a:bodyPr>
          <a:lstStyle/>
          <a:p>
            <a:pPr algn="ctr"/>
            <a:r>
              <a:rPr lang="cs-CZ" dirty="0"/>
              <a:t>Změny v určování „Ceny zjištěné“ lesů </a:t>
            </a:r>
          </a:p>
        </p:txBody>
      </p:sp>
      <p:sp>
        <p:nvSpPr>
          <p:cNvPr id="3" name="Zástupný text 2">
            <a:extLst>
              <a:ext uri="{FF2B5EF4-FFF2-40B4-BE49-F238E27FC236}">
                <a16:creationId xmlns:a16="http://schemas.microsoft.com/office/drawing/2014/main" id="{94DBE04C-3883-9935-E52D-2F969BC446B9}"/>
              </a:ext>
            </a:extLst>
          </p:cNvPr>
          <p:cNvSpPr>
            <a:spLocks noGrp="1"/>
          </p:cNvSpPr>
          <p:nvPr>
            <p:ph type="body" idx="1"/>
          </p:nvPr>
        </p:nvSpPr>
        <p:spPr>
          <a:xfrm>
            <a:off x="666428" y="1433594"/>
            <a:ext cx="3239145" cy="5137687"/>
          </a:xfrm>
          <a:solidFill>
            <a:schemeClr val="bg1">
              <a:lumMod val="95000"/>
            </a:schemeClr>
          </a:solidFill>
          <a:ln w="12700">
            <a:solidFill>
              <a:schemeClr val="tx1"/>
            </a:solidFill>
          </a:ln>
        </p:spPr>
        <p:txBody>
          <a:bodyPr>
            <a:normAutofit fontScale="25000" lnSpcReduction="20000"/>
          </a:bodyPr>
          <a:lstStyle/>
          <a:p>
            <a:pPr marL="0" indent="0">
              <a:buNone/>
            </a:pPr>
            <a:endParaRPr lang="cs-CZ" sz="9600" b="1" dirty="0"/>
          </a:p>
          <a:p>
            <a:pPr marL="0" indent="0">
              <a:buNone/>
            </a:pPr>
            <a:endParaRPr lang="cs-CZ" sz="9600" dirty="0"/>
          </a:p>
          <a:p>
            <a:pPr marL="0" indent="0">
              <a:buNone/>
            </a:pPr>
            <a:endParaRPr lang="cs-CZ" sz="9600" b="1" dirty="0"/>
          </a:p>
          <a:p>
            <a:pPr marL="0" indent="0" algn="ctr">
              <a:buNone/>
            </a:pPr>
            <a:r>
              <a:rPr lang="cs-CZ" sz="9600" b="1" dirty="0"/>
              <a:t>Vyhláška </a:t>
            </a:r>
          </a:p>
          <a:p>
            <a:pPr marL="0" indent="0" algn="ctr">
              <a:buNone/>
            </a:pPr>
            <a:r>
              <a:rPr lang="cs-CZ" sz="9600" b="1" dirty="0"/>
              <a:t>č. 441/2013 Sb.,</a:t>
            </a:r>
          </a:p>
          <a:p>
            <a:pPr marL="0" indent="0" algn="ctr">
              <a:buNone/>
            </a:pPr>
            <a:r>
              <a:rPr lang="cs-CZ" sz="9600" b="1" dirty="0"/>
              <a:t> oceňovací vyhláška- OV </a:t>
            </a:r>
          </a:p>
          <a:p>
            <a:pPr>
              <a:lnSpc>
                <a:spcPct val="110000"/>
              </a:lnSpc>
              <a:spcBef>
                <a:spcPts val="0"/>
              </a:spcBef>
            </a:pPr>
            <a:endParaRPr lang="cs-CZ" sz="11200" dirty="0"/>
          </a:p>
          <a:p>
            <a:pPr>
              <a:lnSpc>
                <a:spcPct val="110000"/>
              </a:lnSpc>
              <a:spcBef>
                <a:spcPts val="0"/>
              </a:spcBef>
            </a:pPr>
            <a:endParaRPr lang="cs-CZ" sz="11200" dirty="0"/>
          </a:p>
          <a:p>
            <a:pPr>
              <a:lnSpc>
                <a:spcPct val="110000"/>
              </a:lnSpc>
              <a:spcBef>
                <a:spcPts val="0"/>
              </a:spcBef>
            </a:pPr>
            <a:endParaRPr lang="cs-CZ" sz="11200" dirty="0"/>
          </a:p>
          <a:p>
            <a:pPr>
              <a:lnSpc>
                <a:spcPct val="110000"/>
              </a:lnSpc>
              <a:spcBef>
                <a:spcPts val="0"/>
              </a:spcBef>
            </a:pPr>
            <a:endParaRPr lang="cs-CZ" sz="11200" dirty="0"/>
          </a:p>
          <a:p>
            <a:pPr>
              <a:lnSpc>
                <a:spcPct val="110000"/>
              </a:lnSpc>
              <a:spcBef>
                <a:spcPts val="0"/>
              </a:spcBef>
            </a:pPr>
            <a:endParaRPr lang="cs-CZ" sz="11200" dirty="0"/>
          </a:p>
          <a:p>
            <a:pPr>
              <a:lnSpc>
                <a:spcPct val="110000"/>
              </a:lnSpc>
              <a:spcBef>
                <a:spcPts val="0"/>
              </a:spcBef>
            </a:pPr>
            <a:endParaRPr lang="cs-CZ" sz="11200" dirty="0"/>
          </a:p>
        </p:txBody>
      </p:sp>
      <p:sp>
        <p:nvSpPr>
          <p:cNvPr id="5" name="Zástupný text 4">
            <a:extLst>
              <a:ext uri="{FF2B5EF4-FFF2-40B4-BE49-F238E27FC236}">
                <a16:creationId xmlns:a16="http://schemas.microsoft.com/office/drawing/2014/main" id="{3CBDD30B-797E-7192-0F62-50AC6572D68E}"/>
              </a:ext>
            </a:extLst>
          </p:cNvPr>
          <p:cNvSpPr>
            <a:spLocks noGrp="1"/>
          </p:cNvSpPr>
          <p:nvPr>
            <p:ph type="body" sz="quarter" idx="3"/>
          </p:nvPr>
        </p:nvSpPr>
        <p:spPr>
          <a:xfrm>
            <a:off x="4006312" y="1433594"/>
            <a:ext cx="7682019" cy="5137687"/>
          </a:xfrm>
          <a:solidFill>
            <a:schemeClr val="bg1">
              <a:lumMod val="95000"/>
            </a:schemeClr>
          </a:solidFill>
          <a:ln w="12700">
            <a:solidFill>
              <a:schemeClr val="tx1"/>
            </a:solidFill>
          </a:ln>
        </p:spPr>
        <p:txBody>
          <a:bodyPr>
            <a:normAutofit fontScale="25000" lnSpcReduction="20000"/>
          </a:bodyPr>
          <a:lstStyle/>
          <a:p>
            <a:r>
              <a:rPr lang="cs-CZ" sz="9600" dirty="0"/>
              <a:t>Cena lesního pozemku: § 7</a:t>
            </a:r>
          </a:p>
          <a:p>
            <a:r>
              <a:rPr lang="cs-CZ" sz="8800" dirty="0">
                <a:solidFill>
                  <a:srgbClr val="00B050"/>
                </a:solidFill>
              </a:rPr>
              <a:t>Text a sazby Kč/m</a:t>
            </a:r>
            <a:r>
              <a:rPr lang="cs-CZ" sz="8800" baseline="30000" dirty="0">
                <a:solidFill>
                  <a:srgbClr val="00B050"/>
                </a:solidFill>
              </a:rPr>
              <a:t>2</a:t>
            </a:r>
            <a:r>
              <a:rPr lang="cs-CZ" sz="8800" dirty="0">
                <a:solidFill>
                  <a:srgbClr val="00B050"/>
                </a:solidFill>
              </a:rPr>
              <a:t> beze změn</a:t>
            </a:r>
          </a:p>
          <a:p>
            <a:r>
              <a:rPr lang="cs-CZ" sz="9600" dirty="0"/>
              <a:t>Cena lesního porostu:  §§ 40 až 42 a § 45 </a:t>
            </a:r>
          </a:p>
          <a:p>
            <a:r>
              <a:rPr lang="cs-CZ" sz="8000" b="0" dirty="0"/>
              <a:t>od 1.1.2022 vyhláškou č. 424/2021 Sb., došlo ke změně </a:t>
            </a:r>
          </a:p>
          <a:p>
            <a:r>
              <a:rPr lang="cs-CZ" sz="8000" b="0" dirty="0"/>
              <a:t>v § 45 Oceňování lesního porostu zjednodušeným způsobem. </a:t>
            </a:r>
          </a:p>
          <a:p>
            <a:r>
              <a:rPr lang="cs-CZ" sz="8000" dirty="0">
                <a:solidFill>
                  <a:srgbClr val="00B050"/>
                </a:solidFill>
              </a:rPr>
              <a:t>Část textu v odst. 1) „ Pro účely daně z nabytí nemovitých věcí se cena lesního porostu určí zjednodušeným způsobem“ byla nahrazena textem „ Výnosová cena lesního porostu se určí zjednodušeným způsobem </a:t>
            </a:r>
          </a:p>
          <a:p>
            <a:pPr marL="0" indent="0">
              <a:buNone/>
            </a:pPr>
            <a:r>
              <a:rPr lang="cs-CZ" sz="8000" b="0" dirty="0"/>
              <a:t>od 1.1.2023 vyhláškou č. 337/2022 Sb. došlo ke změnám v §§ 40 až 42 a 45.</a:t>
            </a:r>
          </a:p>
          <a:p>
            <a:pPr marL="0" indent="0">
              <a:buNone/>
            </a:pPr>
            <a:r>
              <a:rPr lang="cs-CZ" sz="8000" dirty="0">
                <a:solidFill>
                  <a:srgbClr val="00B050"/>
                </a:solidFill>
              </a:rPr>
              <a:t>Text zůstává a mění se tabulkové hodnoty v přílohách( Kč/m</a:t>
            </a:r>
            <a:r>
              <a:rPr lang="cs-CZ" sz="8000" baseline="30000" dirty="0">
                <a:solidFill>
                  <a:srgbClr val="00B050"/>
                </a:solidFill>
              </a:rPr>
              <a:t>2</a:t>
            </a:r>
            <a:r>
              <a:rPr lang="cs-CZ" sz="8000" dirty="0">
                <a:solidFill>
                  <a:srgbClr val="00B050"/>
                </a:solidFill>
              </a:rPr>
              <a:t>) </a:t>
            </a:r>
          </a:p>
          <a:p>
            <a:pPr marL="0" indent="0">
              <a:spcBef>
                <a:spcPts val="0"/>
              </a:spcBef>
              <a:buNone/>
            </a:pPr>
            <a:r>
              <a:rPr lang="cs-CZ" sz="8000" dirty="0">
                <a:solidFill>
                  <a:srgbClr val="00B050"/>
                </a:solidFill>
              </a:rPr>
              <a:t>příloha 31 –  diferencované navýšení a snížení sazeb nákladů na Zajištění kultury podle skupin dřevin</a:t>
            </a:r>
          </a:p>
          <a:p>
            <a:pPr marL="0" indent="0">
              <a:spcBef>
                <a:spcPts val="0"/>
              </a:spcBef>
              <a:buNone/>
            </a:pPr>
            <a:r>
              <a:rPr lang="cs-CZ" sz="8000" dirty="0">
                <a:solidFill>
                  <a:srgbClr val="00B050"/>
                </a:solidFill>
              </a:rPr>
              <a:t>příloha 30 – diferencované navýšení i snížení Cen mýtní výtěže podle skupin dřevin </a:t>
            </a:r>
          </a:p>
          <a:p>
            <a:pPr marL="0" indent="0">
              <a:spcBef>
                <a:spcPts val="0"/>
              </a:spcBef>
              <a:buNone/>
            </a:pPr>
            <a:r>
              <a:rPr lang="cs-CZ" sz="8000" dirty="0">
                <a:solidFill>
                  <a:srgbClr val="00B050"/>
                </a:solidFill>
              </a:rPr>
              <a:t>příloha 35 – diferencované snížení i navýšení Cen lesního rostu pro skupiny pro skupiny dřevin podle § 45</a:t>
            </a:r>
          </a:p>
        </p:txBody>
      </p:sp>
      <p:sp>
        <p:nvSpPr>
          <p:cNvPr id="7" name="Zástupný symbol pro číslo snímku 6">
            <a:extLst>
              <a:ext uri="{FF2B5EF4-FFF2-40B4-BE49-F238E27FC236}">
                <a16:creationId xmlns:a16="http://schemas.microsoft.com/office/drawing/2014/main" id="{C0EA5740-B783-589E-72F2-EDA924BE58D5}"/>
              </a:ext>
            </a:extLst>
          </p:cNvPr>
          <p:cNvSpPr>
            <a:spLocks noGrp="1"/>
          </p:cNvSpPr>
          <p:nvPr>
            <p:ph type="sldNum" sz="quarter" idx="12"/>
          </p:nvPr>
        </p:nvSpPr>
        <p:spPr/>
        <p:txBody>
          <a:bodyPr/>
          <a:lstStyle/>
          <a:p>
            <a:fld id="{730CED22-3BC0-42F4-90CD-C515FBD112EA}" type="slidenum">
              <a:rPr lang="cs-CZ" smtClean="0"/>
              <a:t>19</a:t>
            </a:fld>
            <a:endParaRPr lang="cs-CZ"/>
          </a:p>
        </p:txBody>
      </p:sp>
    </p:spTree>
    <p:extLst>
      <p:ext uri="{BB962C8B-B14F-4D97-AF65-F5344CB8AC3E}">
        <p14:creationId xmlns:p14="http://schemas.microsoft.com/office/powerpoint/2010/main" val="801602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E96991A-2200-4B04-9AAB-C88912DC8B37}"/>
              </a:ext>
            </a:extLst>
          </p:cNvPr>
          <p:cNvSpPr>
            <a:spLocks noGrp="1"/>
          </p:cNvSpPr>
          <p:nvPr>
            <p:ph type="title"/>
          </p:nvPr>
        </p:nvSpPr>
        <p:spPr/>
        <p:txBody>
          <a:bodyPr/>
          <a:lstStyle/>
          <a:p>
            <a:r>
              <a:rPr lang="cs-CZ" dirty="0"/>
              <a:t>Obsah</a:t>
            </a:r>
          </a:p>
        </p:txBody>
      </p:sp>
      <p:sp>
        <p:nvSpPr>
          <p:cNvPr id="3" name="Zástupný obsah 2">
            <a:extLst>
              <a:ext uri="{FF2B5EF4-FFF2-40B4-BE49-F238E27FC236}">
                <a16:creationId xmlns:a16="http://schemas.microsoft.com/office/drawing/2014/main" id="{F0DCFD2E-3D7A-48BD-8159-19BCFD16CDDB}"/>
              </a:ext>
            </a:extLst>
          </p:cNvPr>
          <p:cNvSpPr>
            <a:spLocks noGrp="1"/>
          </p:cNvSpPr>
          <p:nvPr>
            <p:ph idx="1"/>
          </p:nvPr>
        </p:nvSpPr>
        <p:spPr>
          <a:xfrm>
            <a:off x="838200" y="1597891"/>
            <a:ext cx="10515600" cy="4579072"/>
          </a:xfrm>
        </p:spPr>
        <p:txBody>
          <a:bodyPr>
            <a:normAutofit lnSpcReduction="10000"/>
          </a:bodyPr>
          <a:lstStyle/>
          <a:p>
            <a:r>
              <a:rPr lang="cs-CZ" b="1" dirty="0"/>
              <a:t>Změny ve výkonu znalecké činnosti</a:t>
            </a:r>
          </a:p>
          <a:p>
            <a:pPr lvl="1"/>
            <a:r>
              <a:rPr lang="cs-CZ" dirty="0"/>
              <a:t>Obory, odvětví a specializace</a:t>
            </a:r>
          </a:p>
          <a:p>
            <a:pPr lvl="1"/>
            <a:r>
              <a:rPr lang="cs-CZ" dirty="0"/>
              <a:t>Odborná způsobilost</a:t>
            </a:r>
          </a:p>
          <a:p>
            <a:pPr lvl="1"/>
            <a:r>
              <a:rPr lang="cs-CZ" dirty="0"/>
              <a:t>Vstupní zkouška znalce</a:t>
            </a:r>
          </a:p>
          <a:p>
            <a:pPr lvl="1"/>
            <a:r>
              <a:rPr lang="cs-CZ" dirty="0"/>
              <a:t>Vznik oprávnění</a:t>
            </a:r>
          </a:p>
          <a:p>
            <a:pPr lvl="1"/>
            <a:r>
              <a:rPr lang="cs-CZ" dirty="0"/>
              <a:t>Přechodné období</a:t>
            </a:r>
          </a:p>
          <a:p>
            <a:pPr lvl="1"/>
            <a:r>
              <a:rPr lang="cs-CZ" dirty="0"/>
              <a:t>Znalečné</a:t>
            </a:r>
          </a:p>
          <a:p>
            <a:r>
              <a:rPr lang="cs-CZ" b="1" dirty="0"/>
              <a:t>Změny ve způsobech oceňování lesů</a:t>
            </a:r>
          </a:p>
          <a:p>
            <a:pPr lvl="1"/>
            <a:r>
              <a:rPr lang="cs-CZ" dirty="0"/>
              <a:t>Obvyklá cena a tržní hodnota</a:t>
            </a:r>
          </a:p>
          <a:p>
            <a:pPr lvl="1"/>
            <a:r>
              <a:rPr lang="cs-CZ" dirty="0"/>
              <a:t>Cena zjištěná</a:t>
            </a:r>
          </a:p>
          <a:p>
            <a:r>
              <a:rPr lang="cs-CZ" b="1" dirty="0"/>
              <a:t>Závěry – inovace procesů oceňování lesů</a:t>
            </a:r>
          </a:p>
          <a:p>
            <a:pPr marL="0" indent="0">
              <a:buNone/>
            </a:pPr>
            <a:endParaRPr lang="cs-CZ" dirty="0"/>
          </a:p>
          <a:p>
            <a:pPr marL="0" indent="0">
              <a:buNone/>
            </a:pPr>
            <a:endParaRPr lang="cs-CZ" dirty="0"/>
          </a:p>
        </p:txBody>
      </p:sp>
      <p:sp>
        <p:nvSpPr>
          <p:cNvPr id="4" name="Zástupný symbol pro číslo snímku 3">
            <a:extLst>
              <a:ext uri="{FF2B5EF4-FFF2-40B4-BE49-F238E27FC236}">
                <a16:creationId xmlns:a16="http://schemas.microsoft.com/office/drawing/2014/main" id="{8600AE74-9314-4995-AF04-B2D6921E96DD}"/>
              </a:ext>
            </a:extLst>
          </p:cNvPr>
          <p:cNvSpPr>
            <a:spLocks noGrp="1"/>
          </p:cNvSpPr>
          <p:nvPr>
            <p:ph type="sldNum" sz="quarter" idx="12"/>
          </p:nvPr>
        </p:nvSpPr>
        <p:spPr/>
        <p:txBody>
          <a:bodyPr/>
          <a:lstStyle/>
          <a:p>
            <a:fld id="{730CED22-3BC0-42F4-90CD-C515FBD112EA}" type="slidenum">
              <a:rPr lang="cs-CZ" smtClean="0"/>
              <a:t>2</a:t>
            </a:fld>
            <a:endParaRPr lang="cs-CZ"/>
          </a:p>
        </p:txBody>
      </p:sp>
    </p:spTree>
    <p:extLst>
      <p:ext uri="{BB962C8B-B14F-4D97-AF65-F5344CB8AC3E}">
        <p14:creationId xmlns:p14="http://schemas.microsoft.com/office/powerpoint/2010/main" val="42665417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8C5A94D-13AD-4D8D-8442-E3A3EAEDD8DE}"/>
              </a:ext>
            </a:extLst>
          </p:cNvPr>
          <p:cNvSpPr>
            <a:spLocks noGrp="1"/>
          </p:cNvSpPr>
          <p:nvPr>
            <p:ph type="title"/>
          </p:nvPr>
        </p:nvSpPr>
        <p:spPr>
          <a:xfrm>
            <a:off x="838200" y="365125"/>
            <a:ext cx="10515600" cy="1060719"/>
          </a:xfrm>
        </p:spPr>
        <p:txBody>
          <a:bodyPr/>
          <a:lstStyle/>
          <a:p>
            <a:r>
              <a:rPr lang="cs-CZ" dirty="0"/>
              <a:t>Kdy § 45 ?</a:t>
            </a:r>
          </a:p>
        </p:txBody>
      </p:sp>
      <p:sp>
        <p:nvSpPr>
          <p:cNvPr id="3" name="Zástupný obsah 2">
            <a:extLst>
              <a:ext uri="{FF2B5EF4-FFF2-40B4-BE49-F238E27FC236}">
                <a16:creationId xmlns:a16="http://schemas.microsoft.com/office/drawing/2014/main" id="{F16FA26F-457D-45CE-8E1F-1415826CD257}"/>
              </a:ext>
            </a:extLst>
          </p:cNvPr>
          <p:cNvSpPr>
            <a:spLocks noGrp="1"/>
          </p:cNvSpPr>
          <p:nvPr>
            <p:ph idx="1"/>
          </p:nvPr>
        </p:nvSpPr>
        <p:spPr>
          <a:xfrm>
            <a:off x="838200" y="1487837"/>
            <a:ext cx="10515600" cy="4689126"/>
          </a:xfrm>
        </p:spPr>
        <p:txBody>
          <a:bodyPr>
            <a:normAutofit fontScale="92500"/>
          </a:bodyPr>
          <a:lstStyle/>
          <a:p>
            <a:pPr marL="0" indent="0">
              <a:buNone/>
            </a:pPr>
            <a:r>
              <a:rPr lang="cs-CZ" sz="2200" dirty="0">
                <a:effectLst/>
                <a:ea typeface="Times New Roman" panose="02020603050405020304" pitchFamily="18" charset="0"/>
              </a:rPr>
              <a:t>V důvodové zprávě k návrhu vyhlášky Ministerstvo financí uvádí:</a:t>
            </a:r>
          </a:p>
          <a:p>
            <a:r>
              <a:rPr lang="cs-CZ" sz="2200" dirty="0">
                <a:ea typeface="Times New Roman" panose="02020603050405020304" pitchFamily="18" charset="0"/>
              </a:rPr>
              <a:t>Z</a:t>
            </a:r>
            <a:r>
              <a:rPr lang="cs-CZ" sz="2200" dirty="0">
                <a:effectLst/>
                <a:ea typeface="Times New Roman" panose="02020603050405020304" pitchFamily="18" charset="0"/>
              </a:rPr>
              <a:t>jednodušený způsob dosud využívaný pro daň z nabytí nemovitých věcí je zachován pro případy, že tak stanoví jiný právní předpis.  Jako příklad Ministerstvo financí uvedlo pozemkové úpravy. </a:t>
            </a:r>
          </a:p>
          <a:p>
            <a:r>
              <a:rPr lang="cs-CZ" sz="2200" dirty="0">
                <a:effectLst/>
                <a:ea typeface="Times New Roman" panose="02020603050405020304" pitchFamily="18" charset="0"/>
              </a:rPr>
              <a:t>Metodický pokyn SPÚ k zákonu o pozemkových úpravách ale v rozporu s tím výslovně uvádí, že nelze provést ocenění lesního porostu na lesních i nelesních pozemcích podle § 45. Mylný názor, že pro pozemkové úpravy se § 45 používá ale není ve znalecké praxi ojedinělý. </a:t>
            </a:r>
          </a:p>
          <a:p>
            <a:r>
              <a:rPr lang="cs-CZ" sz="2200" dirty="0">
                <a:effectLst/>
                <a:ea typeface="Times New Roman" panose="02020603050405020304" pitchFamily="18" charset="0"/>
              </a:rPr>
              <a:t>Lze mít spíše za to, že při praktickém oceňování se znalci často uchylují ke zjednodušenému způsobu a bude tomu tak i nadále.</a:t>
            </a:r>
          </a:p>
          <a:p>
            <a:r>
              <a:rPr lang="cs-CZ" sz="2200" dirty="0">
                <a:effectLst/>
                <a:ea typeface="Times New Roman" panose="02020603050405020304" pitchFamily="18" charset="0"/>
              </a:rPr>
              <a:t>Úřad pro zastupování státu ve věcech majetkových používá dle své interní metodiky ocenění dle § 45 lesního porostu pro účely zavedení majetku do operativní evidence.</a:t>
            </a:r>
          </a:p>
          <a:p>
            <a:r>
              <a:rPr lang="cs-CZ" sz="2200" dirty="0">
                <a:effectLst/>
                <a:ea typeface="Times New Roman" panose="02020603050405020304" pitchFamily="18" charset="0"/>
              </a:rPr>
              <a:t> Zjednodušený způsob ocenění lesního porostu dle § 45 se pro svoji jednoduchost  bude i nadále používat, zvláště když není výslovně uvedeno jeho použití. Lze mít za to, že především při povinném určení ceny zjištěné spolu s určením obvyklé ceny nebo její tržní hodnoty. </a:t>
            </a:r>
          </a:p>
          <a:p>
            <a:pPr marL="0" indent="0">
              <a:buNone/>
            </a:pPr>
            <a:endParaRPr lang="cs-CZ" dirty="0"/>
          </a:p>
          <a:p>
            <a:pPr marL="0" indent="0">
              <a:buNone/>
            </a:pPr>
            <a:endParaRPr lang="cs-CZ" dirty="0"/>
          </a:p>
        </p:txBody>
      </p:sp>
      <p:sp>
        <p:nvSpPr>
          <p:cNvPr id="4" name="Zástupný symbol pro číslo snímku 3">
            <a:extLst>
              <a:ext uri="{FF2B5EF4-FFF2-40B4-BE49-F238E27FC236}">
                <a16:creationId xmlns:a16="http://schemas.microsoft.com/office/drawing/2014/main" id="{6F9AF854-BDEE-4817-B615-5BA85AC50B5F}"/>
              </a:ext>
            </a:extLst>
          </p:cNvPr>
          <p:cNvSpPr>
            <a:spLocks noGrp="1"/>
          </p:cNvSpPr>
          <p:nvPr>
            <p:ph type="sldNum" sz="quarter" idx="12"/>
          </p:nvPr>
        </p:nvSpPr>
        <p:spPr/>
        <p:txBody>
          <a:bodyPr/>
          <a:lstStyle/>
          <a:p>
            <a:fld id="{730CED22-3BC0-42F4-90CD-C515FBD112EA}" type="slidenum">
              <a:rPr lang="cs-CZ" smtClean="0"/>
              <a:t>20</a:t>
            </a:fld>
            <a:endParaRPr lang="cs-CZ"/>
          </a:p>
        </p:txBody>
      </p:sp>
    </p:spTree>
    <p:extLst>
      <p:ext uri="{BB962C8B-B14F-4D97-AF65-F5344CB8AC3E}">
        <p14:creationId xmlns:p14="http://schemas.microsoft.com/office/powerpoint/2010/main" val="29879275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06F32EB-7A15-6903-8662-6C9BC8C2BCD9}"/>
              </a:ext>
            </a:extLst>
          </p:cNvPr>
          <p:cNvSpPr>
            <a:spLocks noGrp="1"/>
          </p:cNvSpPr>
          <p:nvPr>
            <p:ph type="title"/>
          </p:nvPr>
        </p:nvSpPr>
        <p:spPr>
          <a:xfrm>
            <a:off x="838200" y="365126"/>
            <a:ext cx="10515600" cy="770948"/>
          </a:xfrm>
        </p:spPr>
        <p:txBody>
          <a:bodyPr>
            <a:normAutofit fontScale="90000"/>
          </a:bodyPr>
          <a:lstStyle/>
          <a:p>
            <a:pPr algn="ctr"/>
            <a:r>
              <a:rPr lang="cs-CZ" dirty="0"/>
              <a:t>Příloha č. 30 - Cena mýtní výtěže (% 2023/2022)</a:t>
            </a:r>
            <a:br>
              <a:rPr lang="cs-CZ" dirty="0"/>
            </a:br>
            <a:r>
              <a:rPr lang="cs-CZ" sz="2200" dirty="0"/>
              <a:t>obrázek : Bradáč, Soudní inženýrství 3-4/2022</a:t>
            </a:r>
          </a:p>
        </p:txBody>
      </p:sp>
      <p:sp>
        <p:nvSpPr>
          <p:cNvPr id="3" name="Zástupný symbol pro číslo snímku 2">
            <a:extLst>
              <a:ext uri="{FF2B5EF4-FFF2-40B4-BE49-F238E27FC236}">
                <a16:creationId xmlns:a16="http://schemas.microsoft.com/office/drawing/2014/main" id="{7F5AB065-2F7B-21A5-5213-240590DB0F77}"/>
              </a:ext>
            </a:extLst>
          </p:cNvPr>
          <p:cNvSpPr>
            <a:spLocks noGrp="1"/>
          </p:cNvSpPr>
          <p:nvPr>
            <p:ph type="sldNum" sz="quarter" idx="12"/>
          </p:nvPr>
        </p:nvSpPr>
        <p:spPr/>
        <p:txBody>
          <a:bodyPr/>
          <a:lstStyle/>
          <a:p>
            <a:fld id="{730CED22-3BC0-42F4-90CD-C515FBD112EA}" type="slidenum">
              <a:rPr lang="cs-CZ" smtClean="0"/>
              <a:t>21</a:t>
            </a:fld>
            <a:endParaRPr lang="cs-CZ"/>
          </a:p>
        </p:txBody>
      </p:sp>
      <p:pic>
        <p:nvPicPr>
          <p:cNvPr id="7" name="Obrázek 6">
            <a:extLst>
              <a:ext uri="{FF2B5EF4-FFF2-40B4-BE49-F238E27FC236}">
                <a16:creationId xmlns:a16="http://schemas.microsoft.com/office/drawing/2014/main" id="{C67D9525-8968-5F53-2518-88AC37CE55EA}"/>
              </a:ext>
            </a:extLst>
          </p:cNvPr>
          <p:cNvPicPr>
            <a:picLocks noChangeAspect="1"/>
          </p:cNvPicPr>
          <p:nvPr/>
        </p:nvPicPr>
        <p:blipFill>
          <a:blip r:embed="rId2"/>
          <a:stretch>
            <a:fillRect/>
          </a:stretch>
        </p:blipFill>
        <p:spPr>
          <a:xfrm rot="10800000">
            <a:off x="1219200" y="1225549"/>
            <a:ext cx="9753600" cy="5267325"/>
          </a:xfrm>
          <a:prstGeom prst="rect">
            <a:avLst/>
          </a:prstGeom>
        </p:spPr>
      </p:pic>
    </p:spTree>
    <p:extLst>
      <p:ext uri="{BB962C8B-B14F-4D97-AF65-F5344CB8AC3E}">
        <p14:creationId xmlns:p14="http://schemas.microsoft.com/office/powerpoint/2010/main" val="10512439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8910230-1920-4AD7-0986-724DBF227B59}"/>
              </a:ext>
            </a:extLst>
          </p:cNvPr>
          <p:cNvSpPr>
            <a:spLocks noGrp="1"/>
          </p:cNvSpPr>
          <p:nvPr>
            <p:ph type="title"/>
          </p:nvPr>
        </p:nvSpPr>
        <p:spPr>
          <a:xfrm>
            <a:off x="271221" y="365125"/>
            <a:ext cx="12011186" cy="1325563"/>
          </a:xfrm>
        </p:spPr>
        <p:txBody>
          <a:bodyPr>
            <a:normAutofit fontScale="90000"/>
          </a:bodyPr>
          <a:lstStyle/>
          <a:p>
            <a:pPr algn="ctr"/>
            <a:br>
              <a:rPr lang="cs-CZ" dirty="0"/>
            </a:br>
            <a:r>
              <a:rPr lang="cs-CZ" dirty="0"/>
              <a:t>Příloha č. 31 - Náklady na zajištěné kultury( % 2023/2022)</a:t>
            </a:r>
            <a:br>
              <a:rPr lang="cs-CZ" dirty="0"/>
            </a:br>
            <a:r>
              <a:rPr lang="cs-CZ" sz="2200" dirty="0"/>
              <a:t>obrázek : Bradáč, Soudní inženýrství 3-4/2022</a:t>
            </a:r>
            <a:br>
              <a:rPr lang="cs-CZ" dirty="0"/>
            </a:br>
            <a:endParaRPr lang="cs-CZ" dirty="0"/>
          </a:p>
        </p:txBody>
      </p:sp>
      <p:sp>
        <p:nvSpPr>
          <p:cNvPr id="3" name="Zástupný symbol pro číslo snímku 2">
            <a:extLst>
              <a:ext uri="{FF2B5EF4-FFF2-40B4-BE49-F238E27FC236}">
                <a16:creationId xmlns:a16="http://schemas.microsoft.com/office/drawing/2014/main" id="{4EDD0465-1D3B-803C-7B0C-1D34015AE090}"/>
              </a:ext>
            </a:extLst>
          </p:cNvPr>
          <p:cNvSpPr>
            <a:spLocks noGrp="1"/>
          </p:cNvSpPr>
          <p:nvPr>
            <p:ph type="sldNum" sz="quarter" idx="12"/>
          </p:nvPr>
        </p:nvSpPr>
        <p:spPr/>
        <p:txBody>
          <a:bodyPr/>
          <a:lstStyle/>
          <a:p>
            <a:fld id="{730CED22-3BC0-42F4-90CD-C515FBD112EA}" type="slidenum">
              <a:rPr lang="cs-CZ" smtClean="0"/>
              <a:t>22</a:t>
            </a:fld>
            <a:endParaRPr lang="cs-CZ"/>
          </a:p>
        </p:txBody>
      </p:sp>
      <p:pic>
        <p:nvPicPr>
          <p:cNvPr id="7" name="Obrázek 6">
            <a:extLst>
              <a:ext uri="{FF2B5EF4-FFF2-40B4-BE49-F238E27FC236}">
                <a16:creationId xmlns:a16="http://schemas.microsoft.com/office/drawing/2014/main" id="{73E49DF4-DAEA-4156-CFD4-00DED11D15AE}"/>
              </a:ext>
            </a:extLst>
          </p:cNvPr>
          <p:cNvPicPr>
            <a:picLocks noChangeAspect="1"/>
          </p:cNvPicPr>
          <p:nvPr/>
        </p:nvPicPr>
        <p:blipFill>
          <a:blip r:embed="rId2"/>
          <a:stretch>
            <a:fillRect/>
          </a:stretch>
        </p:blipFill>
        <p:spPr>
          <a:xfrm>
            <a:off x="3086965" y="2121765"/>
            <a:ext cx="5124161" cy="4301003"/>
          </a:xfrm>
          <a:prstGeom prst="rect">
            <a:avLst/>
          </a:prstGeom>
        </p:spPr>
      </p:pic>
    </p:spTree>
    <p:extLst>
      <p:ext uri="{BB962C8B-B14F-4D97-AF65-F5344CB8AC3E}">
        <p14:creationId xmlns:p14="http://schemas.microsoft.com/office/powerpoint/2010/main" val="27038992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8910230-1920-4AD7-0986-724DBF227B59}"/>
              </a:ext>
            </a:extLst>
          </p:cNvPr>
          <p:cNvSpPr>
            <a:spLocks noGrp="1"/>
          </p:cNvSpPr>
          <p:nvPr>
            <p:ph type="title"/>
          </p:nvPr>
        </p:nvSpPr>
        <p:spPr/>
        <p:txBody>
          <a:bodyPr/>
          <a:lstStyle/>
          <a:p>
            <a:pPr algn="ctr"/>
            <a:r>
              <a:rPr lang="cs-CZ" dirty="0"/>
              <a:t>Příloha č. 35 – Cena les. porostu podle § 45</a:t>
            </a:r>
            <a:br>
              <a:rPr lang="cs-CZ" dirty="0"/>
            </a:br>
            <a:r>
              <a:rPr lang="cs-CZ" sz="2000" dirty="0"/>
              <a:t>obrázek : Bradáč, Soudní inženýrství 3-4/2022</a:t>
            </a:r>
          </a:p>
        </p:txBody>
      </p:sp>
      <p:sp>
        <p:nvSpPr>
          <p:cNvPr id="3" name="Zástupný symbol pro číslo snímku 2">
            <a:extLst>
              <a:ext uri="{FF2B5EF4-FFF2-40B4-BE49-F238E27FC236}">
                <a16:creationId xmlns:a16="http://schemas.microsoft.com/office/drawing/2014/main" id="{4EDD0465-1D3B-803C-7B0C-1D34015AE090}"/>
              </a:ext>
            </a:extLst>
          </p:cNvPr>
          <p:cNvSpPr>
            <a:spLocks noGrp="1"/>
          </p:cNvSpPr>
          <p:nvPr>
            <p:ph type="sldNum" sz="quarter" idx="12"/>
          </p:nvPr>
        </p:nvSpPr>
        <p:spPr/>
        <p:txBody>
          <a:bodyPr/>
          <a:lstStyle/>
          <a:p>
            <a:fld id="{730CED22-3BC0-42F4-90CD-C515FBD112EA}" type="slidenum">
              <a:rPr lang="cs-CZ" smtClean="0"/>
              <a:t>23</a:t>
            </a:fld>
            <a:endParaRPr lang="cs-CZ"/>
          </a:p>
        </p:txBody>
      </p:sp>
      <p:pic>
        <p:nvPicPr>
          <p:cNvPr id="5" name="Obrázek 4">
            <a:extLst>
              <a:ext uri="{FF2B5EF4-FFF2-40B4-BE49-F238E27FC236}">
                <a16:creationId xmlns:a16="http://schemas.microsoft.com/office/drawing/2014/main" id="{45D03C39-B968-A965-CC11-0AF73641F42B}"/>
              </a:ext>
            </a:extLst>
          </p:cNvPr>
          <p:cNvPicPr>
            <a:picLocks noChangeAspect="1"/>
          </p:cNvPicPr>
          <p:nvPr/>
        </p:nvPicPr>
        <p:blipFill>
          <a:blip r:embed="rId2"/>
          <a:stretch>
            <a:fillRect/>
          </a:stretch>
        </p:blipFill>
        <p:spPr>
          <a:xfrm>
            <a:off x="2846965" y="2002991"/>
            <a:ext cx="6257925" cy="4200525"/>
          </a:xfrm>
          <a:prstGeom prst="rect">
            <a:avLst/>
          </a:prstGeom>
        </p:spPr>
      </p:pic>
    </p:spTree>
    <p:extLst>
      <p:ext uri="{BB962C8B-B14F-4D97-AF65-F5344CB8AC3E}">
        <p14:creationId xmlns:p14="http://schemas.microsoft.com/office/powerpoint/2010/main" val="27070220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7" name="Zástupný obsah 6">
            <a:extLst>
              <a:ext uri="{FF2B5EF4-FFF2-40B4-BE49-F238E27FC236}">
                <a16:creationId xmlns:a16="http://schemas.microsoft.com/office/drawing/2014/main" id="{688B439C-D8E9-4C43-A0CB-6DD41F984C68}"/>
              </a:ext>
            </a:extLst>
          </p:cNvPr>
          <p:cNvGraphicFramePr>
            <a:graphicFrameLocks noGrp="1"/>
          </p:cNvGraphicFramePr>
          <p:nvPr>
            <p:ph idx="1"/>
            <p:extLst>
              <p:ext uri="{D42A27DB-BD31-4B8C-83A1-F6EECF244321}">
                <p14:modId xmlns:p14="http://schemas.microsoft.com/office/powerpoint/2010/main" val="2893882808"/>
              </p:ext>
            </p:extLst>
          </p:nvPr>
        </p:nvGraphicFramePr>
        <p:xfrm>
          <a:off x="971550" y="723900"/>
          <a:ext cx="10515600" cy="5724525"/>
        </p:xfrm>
        <a:graphic>
          <a:graphicData uri="http://schemas.openxmlformats.org/drawingml/2006/chart">
            <c:chart xmlns:c="http://schemas.openxmlformats.org/drawingml/2006/chart" xmlns:r="http://schemas.openxmlformats.org/officeDocument/2006/relationships" r:id="rId2"/>
          </a:graphicData>
        </a:graphic>
      </p:graphicFrame>
      <p:sp>
        <p:nvSpPr>
          <p:cNvPr id="2" name="Zástupný symbol pro číslo snímku 1">
            <a:extLst>
              <a:ext uri="{FF2B5EF4-FFF2-40B4-BE49-F238E27FC236}">
                <a16:creationId xmlns:a16="http://schemas.microsoft.com/office/drawing/2014/main" id="{D365B075-69CD-49EE-9FD8-C63DE129A20C}"/>
              </a:ext>
            </a:extLst>
          </p:cNvPr>
          <p:cNvSpPr>
            <a:spLocks noGrp="1"/>
          </p:cNvSpPr>
          <p:nvPr>
            <p:ph type="sldNum" sz="quarter" idx="12"/>
          </p:nvPr>
        </p:nvSpPr>
        <p:spPr/>
        <p:txBody>
          <a:bodyPr/>
          <a:lstStyle/>
          <a:p>
            <a:fld id="{730CED22-3BC0-42F4-90CD-C515FBD112EA}" type="slidenum">
              <a:rPr lang="cs-CZ" smtClean="0"/>
              <a:t>24</a:t>
            </a:fld>
            <a:endParaRPr lang="cs-CZ"/>
          </a:p>
        </p:txBody>
      </p:sp>
    </p:spTree>
    <p:extLst>
      <p:ext uri="{BB962C8B-B14F-4D97-AF65-F5344CB8AC3E}">
        <p14:creationId xmlns:p14="http://schemas.microsoft.com/office/powerpoint/2010/main" val="5991426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D92964B-685F-40FA-B01E-32C0BCA3930C}"/>
              </a:ext>
            </a:extLst>
          </p:cNvPr>
          <p:cNvSpPr>
            <a:spLocks noGrp="1"/>
          </p:cNvSpPr>
          <p:nvPr>
            <p:ph type="title"/>
          </p:nvPr>
        </p:nvSpPr>
        <p:spPr/>
        <p:txBody>
          <a:bodyPr/>
          <a:lstStyle/>
          <a:p>
            <a:r>
              <a:rPr lang="cs-CZ" dirty="0"/>
              <a:t>Metodika</a:t>
            </a:r>
          </a:p>
        </p:txBody>
      </p:sp>
      <p:sp>
        <p:nvSpPr>
          <p:cNvPr id="3" name="Zástupný obsah 2">
            <a:extLst>
              <a:ext uri="{FF2B5EF4-FFF2-40B4-BE49-F238E27FC236}">
                <a16:creationId xmlns:a16="http://schemas.microsoft.com/office/drawing/2014/main" id="{CF858B0C-E353-4329-A547-A99672E058F5}"/>
              </a:ext>
            </a:extLst>
          </p:cNvPr>
          <p:cNvSpPr>
            <a:spLocks noGrp="1"/>
          </p:cNvSpPr>
          <p:nvPr>
            <p:ph idx="1"/>
          </p:nvPr>
        </p:nvSpPr>
        <p:spPr>
          <a:xfrm>
            <a:off x="838200" y="1304925"/>
            <a:ext cx="10515600" cy="4872038"/>
          </a:xfrm>
        </p:spPr>
        <p:txBody>
          <a:bodyPr>
            <a:normAutofit fontScale="92500" lnSpcReduction="10000"/>
          </a:bodyPr>
          <a:lstStyle/>
          <a:p>
            <a:pPr marL="0" indent="0">
              <a:buNone/>
            </a:pPr>
            <a:r>
              <a:rPr lang="cs-CZ" sz="1800" dirty="0">
                <a:effectLst/>
                <a:latin typeface="Times New Roman" panose="02020603050405020304" pitchFamily="18" charset="0"/>
                <a:ea typeface="Times New Roman" panose="02020603050405020304" pitchFamily="18" charset="0"/>
              </a:rPr>
              <a:t>Jedná se o </a:t>
            </a:r>
            <a:r>
              <a:rPr lang="cs-CZ" sz="1800" b="1" dirty="0">
                <a:effectLst/>
                <a:latin typeface="Times New Roman" panose="02020603050405020304" pitchFamily="18" charset="0"/>
                <a:ea typeface="Times New Roman" panose="02020603050405020304" pitchFamily="18" charset="0"/>
              </a:rPr>
              <a:t>průměrnou cenu dřeva na lokalitě P bez DPH,</a:t>
            </a:r>
            <a:r>
              <a:rPr lang="cs-CZ" sz="1800" dirty="0">
                <a:effectLst/>
                <a:latin typeface="Times New Roman" panose="02020603050405020304" pitchFamily="18" charset="0"/>
                <a:ea typeface="Times New Roman" panose="02020603050405020304" pitchFamily="18" charset="0"/>
              </a:rPr>
              <a:t> která  se stanoví z dosažených realizačních cen (státní statistický výkaz Ceny Les 1-12, resp. od roku 2007 výkaz Ceny Les 1-04) po odečtení průměrných nákladů na výrobu a přiblížení na odvozní místo (údaje ze Zelené zprávy).</a:t>
            </a:r>
          </a:p>
          <a:p>
            <a:pPr marL="0" indent="0">
              <a:buNone/>
            </a:pPr>
            <a:r>
              <a:rPr lang="cs-CZ" sz="1800" b="1" i="1" dirty="0">
                <a:effectLst/>
                <a:latin typeface="Times New Roman" panose="02020603050405020304" pitchFamily="18" charset="0"/>
                <a:ea typeface="Times New Roman" panose="02020603050405020304" pitchFamily="18" charset="0"/>
              </a:rPr>
              <a:t>Způsob výpočtu vyhlašované průměrné ceny dřeva:</a:t>
            </a:r>
            <a:endParaRPr lang="cs-CZ" sz="1800" dirty="0">
              <a:effectLst/>
              <a:latin typeface="Times New Roman" panose="02020603050405020304" pitchFamily="18" charset="0"/>
              <a:ea typeface="Times New Roman" panose="02020603050405020304" pitchFamily="18" charset="0"/>
            </a:endParaRPr>
          </a:p>
          <a:p>
            <a:pPr marL="0" indent="0">
              <a:buNone/>
            </a:pPr>
            <a:r>
              <a:rPr lang="cs-CZ" sz="1800" i="1" dirty="0">
                <a:effectLst/>
                <a:latin typeface="Times New Roman" panose="02020603050405020304" pitchFamily="18" charset="0"/>
                <a:ea typeface="Times New Roman" panose="02020603050405020304" pitchFamily="18" charset="0"/>
              </a:rPr>
              <a:t>Podle přílohy lesního zákona se průměrná cena dřeva používaná při výpočtu poplatku za odnětí lesních pozemků určuje jako cena dřeva na OM s odečtením nákladů na výrobu a přibližování dříví na OM (ve výsledku se tedy jedná o cenu dříví na pni). Průměrná cena dřeva pro daný rok je vyhlašována v posledním čtvrtletí předchozího roku a vychází tedy z údajů dostupných ve čtvrtém čtvrtletí - používány jsou ceny surového dříví od vlastníků lesů (podle ČSÚ, používá se průměr za 1. až 3. čtvrtletí příslušného roku), objem a struktura dodávek dříví (podle ČSÚ, používají se údaje za předchozí rok) a průměrné náklady na těžbu a soustřeďování dříví (podle rezortní statistiky </a:t>
            </a:r>
            <a:r>
              <a:rPr lang="cs-CZ" sz="1800" i="1" dirty="0" err="1">
                <a:effectLst/>
                <a:latin typeface="Times New Roman" panose="02020603050405020304" pitchFamily="18" charset="0"/>
                <a:ea typeface="Times New Roman" panose="02020603050405020304" pitchFamily="18" charset="0"/>
              </a:rPr>
              <a:t>MZe</a:t>
            </a:r>
            <a:r>
              <a:rPr lang="cs-CZ" sz="1800" i="1" dirty="0">
                <a:effectLst/>
                <a:latin typeface="Times New Roman" panose="02020603050405020304" pitchFamily="18" charset="0"/>
                <a:ea typeface="Times New Roman" panose="02020603050405020304" pitchFamily="18" charset="0"/>
              </a:rPr>
              <a:t>, za předchozí rok). Ceny jednotlivých sortimentů vstupují do jedné výsledné průměrné ceny dřeva po zvážení objemu těchto sortimentů v celkových dodávkách dříví v ČR. </a:t>
            </a:r>
            <a:endParaRPr lang="cs-CZ" sz="1800" dirty="0">
              <a:effectLst/>
              <a:latin typeface="Times New Roman" panose="02020603050405020304" pitchFamily="18" charset="0"/>
              <a:ea typeface="Times New Roman" panose="02020603050405020304" pitchFamily="18" charset="0"/>
            </a:endParaRPr>
          </a:p>
          <a:p>
            <a:pPr marL="0" indent="0">
              <a:buNone/>
            </a:pPr>
            <a:r>
              <a:rPr lang="cs-CZ" sz="1800" i="1" dirty="0">
                <a:effectLst/>
                <a:latin typeface="Times New Roman" panose="02020603050405020304" pitchFamily="18" charset="0"/>
                <a:ea typeface="Times New Roman" panose="02020603050405020304" pitchFamily="18" charset="0"/>
              </a:rPr>
              <a:t>Pokud je v důsledku kalamity navíc na trh dodáváno zvyšující se množství jehličnatého dříví horší kvality, přibližuje se průměrná cena dříví právě cenám těchto sortimentů a v souvislosti s jejich poklesem rovněž meziročně klesá (jak k tomu v minulosti již několikrát, vždy v souvislosti s kalamitami, došlo). Zejména je  nutné reflektovat, že v konstrukci průměrné ceny dřeva nyní dominují dodávky méně kvalitních sortimentů smrkového dříví, jehož cena (na OM) v roce 2019 poklesla na 1 252 Kč/m</a:t>
            </a:r>
            <a:r>
              <a:rPr lang="cs-CZ" sz="1800" i="1" baseline="30000" dirty="0">
                <a:effectLst/>
                <a:latin typeface="Times New Roman" panose="02020603050405020304" pitchFamily="18" charset="0"/>
                <a:ea typeface="Times New Roman" panose="02020603050405020304" pitchFamily="18" charset="0"/>
              </a:rPr>
              <a:t>3 </a:t>
            </a:r>
            <a:r>
              <a:rPr lang="cs-CZ" sz="1800" i="1" dirty="0">
                <a:effectLst/>
                <a:latin typeface="Times New Roman" panose="02020603050405020304" pitchFamily="18" charset="0"/>
                <a:ea typeface="Times New Roman" panose="02020603050405020304" pitchFamily="18" charset="0"/>
              </a:rPr>
              <a:t>(SM III.C), 880 Kč/m</a:t>
            </a:r>
            <a:r>
              <a:rPr lang="cs-CZ" sz="1800" i="1" baseline="30000" dirty="0">
                <a:effectLst/>
                <a:latin typeface="Times New Roman" panose="02020603050405020304" pitchFamily="18" charset="0"/>
                <a:ea typeface="Times New Roman" panose="02020603050405020304" pitchFamily="18" charset="0"/>
              </a:rPr>
              <a:t>3</a:t>
            </a:r>
            <a:r>
              <a:rPr lang="cs-CZ" sz="1800" i="1" dirty="0">
                <a:effectLst/>
                <a:latin typeface="Times New Roman" panose="02020603050405020304" pitchFamily="18" charset="0"/>
                <a:ea typeface="Times New Roman" panose="02020603050405020304" pitchFamily="18" charset="0"/>
              </a:rPr>
              <a:t> (SM III.D) a 509 Kč/m</a:t>
            </a:r>
            <a:r>
              <a:rPr lang="cs-CZ" sz="1800" i="1" baseline="30000" dirty="0">
                <a:effectLst/>
                <a:latin typeface="Times New Roman" panose="02020603050405020304" pitchFamily="18" charset="0"/>
                <a:ea typeface="Times New Roman" panose="02020603050405020304" pitchFamily="18" charset="0"/>
              </a:rPr>
              <a:t>3</a:t>
            </a:r>
            <a:r>
              <a:rPr lang="cs-CZ" sz="1800" i="1" dirty="0">
                <a:effectLst/>
                <a:latin typeface="Times New Roman" panose="02020603050405020304" pitchFamily="18" charset="0"/>
                <a:ea typeface="Times New Roman" panose="02020603050405020304" pitchFamily="18" charset="0"/>
              </a:rPr>
              <a:t> (smrková vláknina). Současné dominanci smrkového kalamitního dříví v obchodovaném dříví pak průměrná cena dřeva pro rok 2020 (579 Kč/m</a:t>
            </a:r>
            <a:r>
              <a:rPr lang="cs-CZ" sz="1800" i="1" baseline="30000" dirty="0">
                <a:effectLst/>
                <a:latin typeface="Times New Roman" panose="02020603050405020304" pitchFamily="18" charset="0"/>
                <a:ea typeface="Times New Roman" panose="02020603050405020304" pitchFamily="18" charset="0"/>
              </a:rPr>
              <a:t>3</a:t>
            </a:r>
            <a:r>
              <a:rPr lang="cs-CZ" sz="1800" i="1" dirty="0">
                <a:effectLst/>
                <a:latin typeface="Times New Roman" panose="02020603050405020304" pitchFamily="18" charset="0"/>
                <a:ea typeface="Times New Roman" panose="02020603050405020304" pitchFamily="18" charset="0"/>
              </a:rPr>
              <a:t>) a pro rok 2021 (423 Kč/m</a:t>
            </a:r>
            <a:r>
              <a:rPr lang="cs-CZ" sz="1800" i="1" baseline="30000" dirty="0">
                <a:effectLst/>
                <a:latin typeface="Times New Roman" panose="02020603050405020304" pitchFamily="18" charset="0"/>
                <a:ea typeface="Times New Roman" panose="02020603050405020304" pitchFamily="18" charset="0"/>
              </a:rPr>
              <a:t>3</a:t>
            </a:r>
            <a:r>
              <a:rPr lang="cs-CZ" sz="1800" i="1" dirty="0">
                <a:effectLst/>
                <a:latin typeface="Times New Roman" panose="02020603050405020304" pitchFamily="18" charset="0"/>
                <a:ea typeface="Times New Roman" panose="02020603050405020304" pitchFamily="18" charset="0"/>
              </a:rPr>
              <a:t>) odpovídá, pokud při použití váženého průměru ještě od výše uvedených cen smrkového dříví odečteme náklady na těžbu dřeva a soustřeďování. </a:t>
            </a:r>
            <a:endParaRPr lang="cs-CZ" dirty="0"/>
          </a:p>
        </p:txBody>
      </p:sp>
      <p:sp>
        <p:nvSpPr>
          <p:cNvPr id="4" name="Zástupný symbol pro číslo snímku 3">
            <a:extLst>
              <a:ext uri="{FF2B5EF4-FFF2-40B4-BE49-F238E27FC236}">
                <a16:creationId xmlns:a16="http://schemas.microsoft.com/office/drawing/2014/main" id="{3A9523C4-B03D-44F2-AD05-2CCD56FFBD18}"/>
              </a:ext>
            </a:extLst>
          </p:cNvPr>
          <p:cNvSpPr>
            <a:spLocks noGrp="1"/>
          </p:cNvSpPr>
          <p:nvPr>
            <p:ph type="sldNum" sz="quarter" idx="12"/>
          </p:nvPr>
        </p:nvSpPr>
        <p:spPr/>
        <p:txBody>
          <a:bodyPr/>
          <a:lstStyle/>
          <a:p>
            <a:fld id="{730CED22-3BC0-42F4-90CD-C515FBD112EA}" type="slidenum">
              <a:rPr lang="cs-CZ" smtClean="0"/>
              <a:t>25</a:t>
            </a:fld>
            <a:endParaRPr lang="cs-CZ"/>
          </a:p>
        </p:txBody>
      </p:sp>
    </p:spTree>
    <p:extLst>
      <p:ext uri="{BB962C8B-B14F-4D97-AF65-F5344CB8AC3E}">
        <p14:creationId xmlns:p14="http://schemas.microsoft.com/office/powerpoint/2010/main" val="2317161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16FBE71-6990-4930-B3B8-8C1EB2DB0E40}"/>
              </a:ext>
            </a:extLst>
          </p:cNvPr>
          <p:cNvSpPr>
            <a:spLocks noGrp="1"/>
          </p:cNvSpPr>
          <p:nvPr>
            <p:ph type="title"/>
          </p:nvPr>
        </p:nvSpPr>
        <p:spPr>
          <a:xfrm>
            <a:off x="838200" y="365126"/>
            <a:ext cx="10515600" cy="719755"/>
          </a:xfrm>
        </p:spPr>
        <p:txBody>
          <a:bodyPr/>
          <a:lstStyle/>
          <a:p>
            <a:pPr algn="ctr"/>
            <a:r>
              <a:rPr lang="cs-CZ" dirty="0"/>
              <a:t>Závěry – co inovovat a změnit?</a:t>
            </a:r>
          </a:p>
        </p:txBody>
      </p:sp>
      <p:sp>
        <p:nvSpPr>
          <p:cNvPr id="3" name="Zástupný obsah 2">
            <a:extLst>
              <a:ext uri="{FF2B5EF4-FFF2-40B4-BE49-F238E27FC236}">
                <a16:creationId xmlns:a16="http://schemas.microsoft.com/office/drawing/2014/main" id="{B235BCC5-4FA1-493E-A9D2-E23819327208}"/>
              </a:ext>
            </a:extLst>
          </p:cNvPr>
          <p:cNvSpPr>
            <a:spLocks noGrp="1"/>
          </p:cNvSpPr>
          <p:nvPr>
            <p:ph idx="1"/>
          </p:nvPr>
        </p:nvSpPr>
        <p:spPr>
          <a:xfrm>
            <a:off x="294469" y="1030637"/>
            <a:ext cx="11360256" cy="5633634"/>
          </a:xfrm>
        </p:spPr>
        <p:txBody>
          <a:bodyPr>
            <a:normAutofit fontScale="70000" lnSpcReduction="20000"/>
          </a:bodyPr>
          <a:lstStyle/>
          <a:p>
            <a:pPr>
              <a:lnSpc>
                <a:spcPct val="120000"/>
              </a:lnSpc>
              <a:spcBef>
                <a:spcPts val="0"/>
              </a:spcBef>
            </a:pPr>
            <a:r>
              <a:rPr lang="cs-CZ" sz="2900" b="1" u="sng" dirty="0">
                <a:solidFill>
                  <a:srgbClr val="00B050"/>
                </a:solidFill>
                <a:effectLst/>
                <a:ea typeface="Times New Roman" panose="02020603050405020304" pitchFamily="18" charset="0"/>
                <a:cs typeface="Times New Roman" panose="02020603050405020304" pitchFamily="18" charset="0"/>
              </a:rPr>
              <a:t>Vytvoření standardu oceňování lesa</a:t>
            </a:r>
            <a:endParaRPr lang="cs-CZ" sz="2900" u="sng" dirty="0">
              <a:solidFill>
                <a:srgbClr val="00B050"/>
              </a:solidFill>
              <a:effectLst/>
              <a:ea typeface="Times New Roman" panose="02020603050405020304" pitchFamily="18" charset="0"/>
              <a:cs typeface="Times New Roman" panose="02020603050405020304" pitchFamily="18" charset="0"/>
            </a:endParaRPr>
          </a:p>
          <a:p>
            <a:pPr marL="0" indent="0">
              <a:lnSpc>
                <a:spcPct val="120000"/>
              </a:lnSpc>
              <a:spcBef>
                <a:spcPts val="0"/>
              </a:spcBef>
              <a:buNone/>
            </a:pPr>
            <a:r>
              <a:rPr lang="cs-CZ" sz="2300" dirty="0">
                <a:effectLst/>
                <a:ea typeface="Times New Roman" panose="02020603050405020304" pitchFamily="18" charset="0"/>
                <a:cs typeface="Times New Roman" panose="02020603050405020304" pitchFamily="18" charset="0"/>
              </a:rPr>
              <a:t>Cílem je sjednotit pojmy a algoritmy oceňování lesů. Vytvoření standardu by mělo iniciovat Ministerstvo zemědělství se zapojením odborného potenciálu Ústavu pro hospodářskou úpravu lesa, Výzkumného ústavu lesního hospodářství a myslivosti a Univerzit s lesnickými fakultami.</a:t>
            </a:r>
          </a:p>
          <a:p>
            <a:pPr marL="0" indent="0">
              <a:lnSpc>
                <a:spcPct val="120000"/>
              </a:lnSpc>
              <a:spcBef>
                <a:spcPts val="0"/>
              </a:spcBef>
              <a:buNone/>
            </a:pPr>
            <a:r>
              <a:rPr lang="cs-CZ" sz="2300" dirty="0">
                <a:effectLst/>
                <a:ea typeface="Times New Roman" panose="02020603050405020304" pitchFamily="18" charset="0"/>
                <a:cs typeface="Times New Roman" panose="02020603050405020304" pitchFamily="18" charset="0"/>
              </a:rPr>
              <a:t> </a:t>
            </a:r>
            <a:endParaRPr lang="cs-CZ" sz="2300" dirty="0">
              <a:effectLst/>
              <a:ea typeface="Calibri" panose="020F0502020204030204" pitchFamily="34" charset="0"/>
              <a:cs typeface="Times New Roman" panose="02020603050405020304" pitchFamily="18" charset="0"/>
            </a:endParaRPr>
          </a:p>
          <a:p>
            <a:pPr>
              <a:lnSpc>
                <a:spcPct val="115000"/>
              </a:lnSpc>
              <a:spcBef>
                <a:spcPts val="0"/>
              </a:spcBef>
            </a:pPr>
            <a:r>
              <a:rPr lang="cs-CZ" sz="2900" b="1" u="sng" dirty="0">
                <a:solidFill>
                  <a:srgbClr val="00B050"/>
                </a:solidFill>
                <a:cs typeface="Times New Roman" panose="02020603050405020304" pitchFamily="18" charset="0"/>
              </a:rPr>
              <a:t>V rámci výnosové způsobu ocenění začlenit do algoritmů zohlednění rizik </a:t>
            </a:r>
          </a:p>
          <a:p>
            <a:pPr marL="0" indent="0">
              <a:lnSpc>
                <a:spcPct val="115000"/>
              </a:lnSpc>
              <a:spcBef>
                <a:spcPts val="0"/>
              </a:spcBef>
              <a:buNone/>
            </a:pPr>
            <a:r>
              <a:rPr lang="cs-CZ" sz="2200" dirty="0">
                <a:cs typeface="Times New Roman" panose="02020603050405020304" pitchFamily="18" charset="0"/>
              </a:rPr>
              <a:t>To by mělo být řešeno výzkumnou sférou.</a:t>
            </a:r>
          </a:p>
          <a:p>
            <a:pPr>
              <a:lnSpc>
                <a:spcPct val="115000"/>
              </a:lnSpc>
            </a:pPr>
            <a:r>
              <a:rPr lang="cs-CZ" sz="2900" b="1" u="sng" dirty="0">
                <a:solidFill>
                  <a:srgbClr val="00B050"/>
                </a:solidFill>
                <a:cs typeface="Times New Roman" panose="02020603050405020304" pitchFamily="18" charset="0"/>
              </a:rPr>
              <a:t>Periodické publikování aktuálních směrných vstupních veličin (nákladů a výnosů) použitelných pro algoritmy oceňování lesa na tržních principech.  </a:t>
            </a:r>
          </a:p>
          <a:p>
            <a:pPr marL="0" indent="0">
              <a:lnSpc>
                <a:spcPct val="115000"/>
              </a:lnSpc>
              <a:spcBef>
                <a:spcPts val="0"/>
              </a:spcBef>
              <a:buNone/>
            </a:pPr>
            <a:r>
              <a:rPr lang="cs-CZ" sz="2200" dirty="0">
                <a:effectLst/>
                <a:ea typeface="Times New Roman" panose="02020603050405020304" pitchFamily="18" charset="0"/>
                <a:cs typeface="Times New Roman" panose="02020603050405020304" pitchFamily="18" charset="0"/>
              </a:rPr>
              <a:t>Mohla by to být součást oceňovací vyhlášky a stejně jako u standardů by to mělo iniciovat Ministerstvo zemědělství. </a:t>
            </a:r>
          </a:p>
          <a:p>
            <a:pPr>
              <a:lnSpc>
                <a:spcPct val="115000"/>
              </a:lnSpc>
            </a:pPr>
            <a:r>
              <a:rPr lang="cs-CZ" sz="2900" b="1" u="sng" dirty="0">
                <a:solidFill>
                  <a:srgbClr val="00B050"/>
                </a:solidFill>
                <a:cs typeface="Times New Roman" panose="02020603050405020304" pitchFamily="18" charset="0"/>
              </a:rPr>
              <a:t>Odstranit otázky nejasného rozsahu znaleckého oprávnění znalců v </a:t>
            </a:r>
            <a:r>
              <a:rPr lang="cs-CZ" sz="2900" b="1" u="sng">
                <a:solidFill>
                  <a:srgbClr val="00B050"/>
                </a:solidFill>
                <a:cs typeface="Times New Roman" panose="02020603050405020304" pitchFamily="18" charset="0"/>
              </a:rPr>
              <a:t>odvětví Oceňování </a:t>
            </a:r>
            <a:r>
              <a:rPr lang="cs-CZ" sz="2900" b="1" u="sng" dirty="0">
                <a:solidFill>
                  <a:srgbClr val="00B050"/>
                </a:solidFill>
                <a:cs typeface="Times New Roman" panose="02020603050405020304" pitchFamily="18" charset="0"/>
              </a:rPr>
              <a:t>lesa a rostlinstva. </a:t>
            </a:r>
          </a:p>
          <a:p>
            <a:pPr marL="0" indent="0">
              <a:lnSpc>
                <a:spcPct val="115000"/>
              </a:lnSpc>
              <a:spcBef>
                <a:spcPts val="0"/>
              </a:spcBef>
              <a:buNone/>
            </a:pPr>
            <a:r>
              <a:rPr lang="cs-CZ" sz="2200" dirty="0">
                <a:effectLst/>
                <a:ea typeface="Times New Roman" panose="02020603050405020304" pitchFamily="18" charset="0"/>
                <a:cs typeface="Times New Roman" panose="02020603050405020304" pitchFamily="18" charset="0"/>
              </a:rPr>
              <a:t>Dořeší aplikační praxe a realizace je na Ministerstvu spravedlnosti.  </a:t>
            </a:r>
          </a:p>
          <a:p>
            <a:pPr marL="0" indent="0">
              <a:lnSpc>
                <a:spcPct val="115000"/>
              </a:lnSpc>
              <a:spcBef>
                <a:spcPts val="0"/>
              </a:spcBef>
              <a:buNone/>
            </a:pPr>
            <a:endParaRPr lang="cs-CZ" sz="2200" dirty="0">
              <a:effectLst/>
              <a:ea typeface="Calibri" panose="020F0502020204030204" pitchFamily="34" charset="0"/>
              <a:cs typeface="Times New Roman" panose="02020603050405020304" pitchFamily="18" charset="0"/>
            </a:endParaRPr>
          </a:p>
          <a:p>
            <a:pPr>
              <a:lnSpc>
                <a:spcPct val="120000"/>
              </a:lnSpc>
              <a:spcBef>
                <a:spcPts val="0"/>
              </a:spcBef>
            </a:pPr>
            <a:r>
              <a:rPr lang="cs-CZ" sz="2900" b="1" u="sng" dirty="0">
                <a:solidFill>
                  <a:srgbClr val="00B050"/>
                </a:solidFill>
                <a:cs typeface="Times New Roman" panose="02020603050405020304" pitchFamily="18" charset="0"/>
              </a:rPr>
              <a:t>Závazně stanovit požadavek čtyřsemestrálního specializačního studia pro získání znaleckého oprávnění v odvětví Oceňování lesa a rostlinstva. </a:t>
            </a:r>
          </a:p>
          <a:p>
            <a:pPr marL="0" indent="0">
              <a:lnSpc>
                <a:spcPct val="120000"/>
              </a:lnSpc>
              <a:spcBef>
                <a:spcPts val="0"/>
              </a:spcBef>
              <a:buNone/>
            </a:pPr>
            <a:r>
              <a:rPr lang="cs-CZ" sz="2200" dirty="0">
                <a:effectLst/>
                <a:ea typeface="Times New Roman" panose="02020603050405020304" pitchFamily="18" charset="0"/>
                <a:cs typeface="Times New Roman" panose="02020603050405020304" pitchFamily="18" charset="0"/>
              </a:rPr>
              <a:t>Realizace je na Ministerstvu spravedlnosti. Univerzity s fakultami lesnického zaměření mají k  realizaci těchto specializačních kurzů předpoklady.</a:t>
            </a:r>
          </a:p>
          <a:p>
            <a:pPr marL="0" indent="0">
              <a:lnSpc>
                <a:spcPct val="120000"/>
              </a:lnSpc>
              <a:spcBef>
                <a:spcPts val="0"/>
              </a:spcBef>
              <a:buNone/>
            </a:pPr>
            <a:r>
              <a:rPr lang="cs-CZ" sz="2200" dirty="0">
                <a:effectLst/>
                <a:ea typeface="Times New Roman" panose="02020603050405020304" pitchFamily="18" charset="0"/>
                <a:cs typeface="Times New Roman" panose="02020603050405020304" pitchFamily="18" charset="0"/>
              </a:rPr>
              <a:t> Například na Lesnické a dřevařské fakultě Mendelovy univerzity v Brně je takový specializační kurz již realizován.  </a:t>
            </a:r>
          </a:p>
          <a:p>
            <a:pPr marL="0" indent="0" algn="ctr">
              <a:lnSpc>
                <a:spcPct val="120000"/>
              </a:lnSpc>
              <a:spcBef>
                <a:spcPts val="0"/>
              </a:spcBef>
              <a:buNone/>
            </a:pPr>
            <a:r>
              <a:rPr lang="cs-CZ" sz="2200" dirty="0">
                <a:effectLst/>
                <a:ea typeface="Times New Roman" panose="02020603050405020304" pitchFamily="18" charset="0"/>
                <a:cs typeface="Times New Roman" panose="02020603050405020304" pitchFamily="18" charset="0"/>
              </a:rPr>
              <a:t> </a:t>
            </a:r>
            <a:endParaRPr lang="cs-CZ" sz="2200" dirty="0">
              <a:effectLst/>
              <a:ea typeface="Calibri" panose="020F0502020204030204" pitchFamily="34" charset="0"/>
              <a:cs typeface="Times New Roman" panose="02020603050405020304" pitchFamily="18" charset="0"/>
            </a:endParaRPr>
          </a:p>
          <a:p>
            <a:pPr marL="0" indent="0">
              <a:buNone/>
            </a:pPr>
            <a:endParaRPr lang="cs-CZ" sz="1800" dirty="0">
              <a:effectLst/>
              <a:latin typeface="Times New Roman" panose="02020603050405020304" pitchFamily="18" charset="0"/>
              <a:ea typeface="Times New Roman" panose="02020603050405020304" pitchFamily="18" charset="0"/>
            </a:endParaRPr>
          </a:p>
          <a:p>
            <a:pPr marL="0" indent="0">
              <a:buNone/>
            </a:pPr>
            <a:endParaRPr lang="cs-CZ" dirty="0"/>
          </a:p>
        </p:txBody>
      </p:sp>
      <p:sp>
        <p:nvSpPr>
          <p:cNvPr id="4" name="Zástupný symbol pro číslo snímku 3">
            <a:extLst>
              <a:ext uri="{FF2B5EF4-FFF2-40B4-BE49-F238E27FC236}">
                <a16:creationId xmlns:a16="http://schemas.microsoft.com/office/drawing/2014/main" id="{AA443455-30CB-4EA1-ACAB-969765A72B12}"/>
              </a:ext>
            </a:extLst>
          </p:cNvPr>
          <p:cNvSpPr>
            <a:spLocks noGrp="1"/>
          </p:cNvSpPr>
          <p:nvPr>
            <p:ph type="sldNum" sz="quarter" idx="12"/>
          </p:nvPr>
        </p:nvSpPr>
        <p:spPr/>
        <p:txBody>
          <a:bodyPr/>
          <a:lstStyle/>
          <a:p>
            <a:fld id="{730CED22-3BC0-42F4-90CD-C515FBD112EA}" type="slidenum">
              <a:rPr lang="cs-CZ" smtClean="0"/>
              <a:t>26</a:t>
            </a:fld>
            <a:endParaRPr lang="cs-CZ"/>
          </a:p>
        </p:txBody>
      </p:sp>
    </p:spTree>
    <p:extLst>
      <p:ext uri="{BB962C8B-B14F-4D97-AF65-F5344CB8AC3E}">
        <p14:creationId xmlns:p14="http://schemas.microsoft.com/office/powerpoint/2010/main" val="15373289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ázek 2">
            <a:extLst>
              <a:ext uri="{FF2B5EF4-FFF2-40B4-BE49-F238E27FC236}">
                <a16:creationId xmlns:a16="http://schemas.microsoft.com/office/drawing/2014/main" id="{6A061F0E-FEEB-414A-9893-545D0C4B86EB}"/>
              </a:ext>
            </a:extLst>
          </p:cNvPr>
          <p:cNvPicPr>
            <a:picLocks noChangeAspect="1"/>
          </p:cNvPicPr>
          <p:nvPr/>
        </p:nvPicPr>
        <p:blipFill>
          <a:blip r:embed="rId2"/>
          <a:stretch>
            <a:fillRect/>
          </a:stretch>
        </p:blipFill>
        <p:spPr>
          <a:xfrm>
            <a:off x="0" y="969791"/>
            <a:ext cx="12192000" cy="4918417"/>
          </a:xfrm>
          <a:prstGeom prst="rect">
            <a:avLst/>
          </a:prstGeom>
        </p:spPr>
      </p:pic>
      <p:sp>
        <p:nvSpPr>
          <p:cNvPr id="6" name="TextovéPole 5">
            <a:extLst>
              <a:ext uri="{FF2B5EF4-FFF2-40B4-BE49-F238E27FC236}">
                <a16:creationId xmlns:a16="http://schemas.microsoft.com/office/drawing/2014/main" id="{CA8042EA-CB22-4C5B-B534-E9B97B37C812}"/>
              </a:ext>
            </a:extLst>
          </p:cNvPr>
          <p:cNvSpPr txBox="1"/>
          <p:nvPr/>
        </p:nvSpPr>
        <p:spPr>
          <a:xfrm>
            <a:off x="1542081" y="116238"/>
            <a:ext cx="8834034" cy="646331"/>
          </a:xfrm>
          <a:prstGeom prst="rect">
            <a:avLst/>
          </a:prstGeom>
          <a:noFill/>
        </p:spPr>
        <p:txBody>
          <a:bodyPr wrap="square">
            <a:spAutoFit/>
          </a:bodyPr>
          <a:lstStyle/>
          <a:p>
            <a:r>
              <a:rPr lang="cs-CZ" dirty="0">
                <a:hlinkClick r:id="rId3"/>
              </a:rPr>
              <a:t>Kurz oceňování lesa a rostlinstva 2023 - 2024 - Ústav lesnické a dřevařské ekonomiky a politiky (mendelu.cz)</a:t>
            </a:r>
            <a:endParaRPr lang="cs-CZ" dirty="0"/>
          </a:p>
        </p:txBody>
      </p:sp>
      <p:sp>
        <p:nvSpPr>
          <p:cNvPr id="2" name="Zástupný symbol pro číslo snímku 1">
            <a:extLst>
              <a:ext uri="{FF2B5EF4-FFF2-40B4-BE49-F238E27FC236}">
                <a16:creationId xmlns:a16="http://schemas.microsoft.com/office/drawing/2014/main" id="{C7FCABE9-FEC0-465D-BBE3-FBA013CCF8B8}"/>
              </a:ext>
            </a:extLst>
          </p:cNvPr>
          <p:cNvSpPr>
            <a:spLocks noGrp="1"/>
          </p:cNvSpPr>
          <p:nvPr>
            <p:ph type="sldNum" sz="quarter" idx="12"/>
          </p:nvPr>
        </p:nvSpPr>
        <p:spPr/>
        <p:txBody>
          <a:bodyPr/>
          <a:lstStyle/>
          <a:p>
            <a:fld id="{730CED22-3BC0-42F4-90CD-C515FBD112EA}" type="slidenum">
              <a:rPr lang="cs-CZ" smtClean="0"/>
              <a:t>27</a:t>
            </a:fld>
            <a:endParaRPr lang="cs-CZ"/>
          </a:p>
        </p:txBody>
      </p:sp>
    </p:spTree>
    <p:extLst>
      <p:ext uri="{BB962C8B-B14F-4D97-AF65-F5344CB8AC3E}">
        <p14:creationId xmlns:p14="http://schemas.microsoft.com/office/powerpoint/2010/main" val="17984488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F0DCFD2E-3D7A-48BD-8159-19BCFD16CDDB}"/>
              </a:ext>
            </a:extLst>
          </p:cNvPr>
          <p:cNvSpPr>
            <a:spLocks noGrp="1"/>
          </p:cNvSpPr>
          <p:nvPr>
            <p:ph idx="1"/>
          </p:nvPr>
        </p:nvSpPr>
        <p:spPr>
          <a:xfrm>
            <a:off x="838200" y="1022888"/>
            <a:ext cx="10515600" cy="5154075"/>
          </a:xfrm>
        </p:spPr>
        <p:txBody>
          <a:bodyPr/>
          <a:lstStyle/>
          <a:p>
            <a:endParaRPr lang="cs-CZ" dirty="0"/>
          </a:p>
          <a:p>
            <a:endParaRPr lang="cs-CZ" dirty="0"/>
          </a:p>
          <a:p>
            <a:endParaRPr lang="cs-CZ" dirty="0"/>
          </a:p>
          <a:p>
            <a:endParaRPr lang="cs-CZ" dirty="0"/>
          </a:p>
          <a:p>
            <a:pPr marL="0" indent="0" algn="ctr">
              <a:buNone/>
            </a:pPr>
            <a:r>
              <a:rPr lang="cs-CZ" sz="4800" dirty="0">
                <a:solidFill>
                  <a:srgbClr val="00B050"/>
                </a:solidFill>
              </a:rPr>
              <a:t>Děkujeme za pozornost</a:t>
            </a:r>
          </a:p>
        </p:txBody>
      </p:sp>
      <p:pic>
        <p:nvPicPr>
          <p:cNvPr id="1026" name="Picture 2">
            <a:extLst>
              <a:ext uri="{FF2B5EF4-FFF2-40B4-BE49-F238E27FC236}">
                <a16:creationId xmlns:a16="http://schemas.microsoft.com/office/drawing/2014/main" id="{77BC9190-F7E1-4903-B637-5C313F01EF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381000"/>
            <a:ext cx="9144000" cy="6096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ovéPole 6">
            <a:extLst>
              <a:ext uri="{FF2B5EF4-FFF2-40B4-BE49-F238E27FC236}">
                <a16:creationId xmlns:a16="http://schemas.microsoft.com/office/drawing/2014/main" id="{730054A5-EDF5-438D-8D66-A853A207F746}"/>
              </a:ext>
            </a:extLst>
          </p:cNvPr>
          <p:cNvSpPr txBox="1"/>
          <p:nvPr/>
        </p:nvSpPr>
        <p:spPr>
          <a:xfrm>
            <a:off x="3574473" y="2955635"/>
            <a:ext cx="5597236" cy="769441"/>
          </a:xfrm>
          <a:prstGeom prst="rect">
            <a:avLst/>
          </a:prstGeom>
          <a:noFill/>
        </p:spPr>
        <p:txBody>
          <a:bodyPr wrap="square" rtlCol="0">
            <a:spAutoFit/>
          </a:bodyPr>
          <a:lstStyle/>
          <a:p>
            <a:r>
              <a:rPr lang="cs-CZ" sz="4400" dirty="0">
                <a:solidFill>
                  <a:schemeClr val="bg1"/>
                </a:solidFill>
              </a:rPr>
              <a:t>Děkujeme za pozornost</a:t>
            </a:r>
          </a:p>
        </p:txBody>
      </p:sp>
      <p:sp>
        <p:nvSpPr>
          <p:cNvPr id="2" name="Zástupný symbol pro číslo snímku 1">
            <a:extLst>
              <a:ext uri="{FF2B5EF4-FFF2-40B4-BE49-F238E27FC236}">
                <a16:creationId xmlns:a16="http://schemas.microsoft.com/office/drawing/2014/main" id="{AC521588-DF96-4C98-A88A-DC2412C56ABF}"/>
              </a:ext>
            </a:extLst>
          </p:cNvPr>
          <p:cNvSpPr>
            <a:spLocks noGrp="1"/>
          </p:cNvSpPr>
          <p:nvPr>
            <p:ph type="sldNum" sz="quarter" idx="12"/>
          </p:nvPr>
        </p:nvSpPr>
        <p:spPr/>
        <p:txBody>
          <a:bodyPr/>
          <a:lstStyle/>
          <a:p>
            <a:fld id="{730CED22-3BC0-42F4-90CD-C515FBD112EA}" type="slidenum">
              <a:rPr lang="cs-CZ" smtClean="0"/>
              <a:t>28</a:t>
            </a:fld>
            <a:endParaRPr lang="cs-CZ"/>
          </a:p>
        </p:txBody>
      </p:sp>
    </p:spTree>
    <p:extLst>
      <p:ext uri="{BB962C8B-B14F-4D97-AF65-F5344CB8AC3E}">
        <p14:creationId xmlns:p14="http://schemas.microsoft.com/office/powerpoint/2010/main" val="17238350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CF74389-21DD-1B83-B1E7-7708DFD1B9C5}"/>
              </a:ext>
            </a:extLst>
          </p:cNvPr>
          <p:cNvSpPr>
            <a:spLocks noGrp="1"/>
          </p:cNvSpPr>
          <p:nvPr>
            <p:ph type="ctrTitle"/>
          </p:nvPr>
        </p:nvSpPr>
        <p:spPr>
          <a:xfrm>
            <a:off x="1524000" y="1122363"/>
            <a:ext cx="9144000" cy="4464776"/>
          </a:xfrm>
          <a:solidFill>
            <a:schemeClr val="bg1">
              <a:lumMod val="85000"/>
            </a:schemeClr>
          </a:solidFill>
        </p:spPr>
        <p:txBody>
          <a:bodyPr>
            <a:normAutofit/>
          </a:bodyPr>
          <a:lstStyle/>
          <a:p>
            <a:r>
              <a:rPr lang="cs-CZ" sz="4800" dirty="0"/>
              <a:t>Změny ve výkonu znalecké činnosti</a:t>
            </a:r>
            <a:br>
              <a:rPr lang="cs-CZ" sz="4800" dirty="0"/>
            </a:br>
            <a:br>
              <a:rPr lang="cs-CZ" sz="4800" dirty="0"/>
            </a:br>
            <a:br>
              <a:rPr lang="cs-CZ" sz="4800" dirty="0"/>
            </a:br>
            <a:endParaRPr lang="cs-CZ" sz="4800" dirty="0"/>
          </a:p>
        </p:txBody>
      </p:sp>
      <p:sp>
        <p:nvSpPr>
          <p:cNvPr id="4" name="Zástupný symbol pro číslo snímku 3">
            <a:extLst>
              <a:ext uri="{FF2B5EF4-FFF2-40B4-BE49-F238E27FC236}">
                <a16:creationId xmlns:a16="http://schemas.microsoft.com/office/drawing/2014/main" id="{026E0B8B-F9D8-4F1F-E090-1B33D102D04B}"/>
              </a:ext>
            </a:extLst>
          </p:cNvPr>
          <p:cNvSpPr>
            <a:spLocks noGrp="1"/>
          </p:cNvSpPr>
          <p:nvPr>
            <p:ph type="sldNum" sz="quarter" idx="12"/>
          </p:nvPr>
        </p:nvSpPr>
        <p:spPr/>
        <p:txBody>
          <a:bodyPr/>
          <a:lstStyle/>
          <a:p>
            <a:fld id="{730CED22-3BC0-42F4-90CD-C515FBD112EA}" type="slidenum">
              <a:rPr lang="cs-CZ" smtClean="0"/>
              <a:t>3</a:t>
            </a:fld>
            <a:endParaRPr lang="cs-CZ"/>
          </a:p>
        </p:txBody>
      </p:sp>
    </p:spTree>
    <p:extLst>
      <p:ext uri="{BB962C8B-B14F-4D97-AF65-F5344CB8AC3E}">
        <p14:creationId xmlns:p14="http://schemas.microsoft.com/office/powerpoint/2010/main" val="25401299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5738698-1A15-4489-86E5-D5C134A2E935}"/>
              </a:ext>
            </a:extLst>
          </p:cNvPr>
          <p:cNvSpPr>
            <a:spLocks noGrp="1"/>
          </p:cNvSpPr>
          <p:nvPr>
            <p:ph type="title"/>
          </p:nvPr>
        </p:nvSpPr>
        <p:spPr>
          <a:xfrm>
            <a:off x="839788" y="365126"/>
            <a:ext cx="10515600" cy="893252"/>
          </a:xfrm>
        </p:spPr>
        <p:txBody>
          <a:bodyPr>
            <a:normAutofit fontScale="90000"/>
          </a:bodyPr>
          <a:lstStyle/>
          <a:p>
            <a:pPr algn="ctr"/>
            <a:br>
              <a:rPr lang="cs-CZ" dirty="0"/>
            </a:br>
            <a:r>
              <a:rPr lang="cs-CZ" dirty="0"/>
              <a:t>Právní rámec změn výkonu znalecké činnosti</a:t>
            </a:r>
            <a:br>
              <a:rPr lang="cs-CZ" dirty="0"/>
            </a:br>
            <a:endParaRPr lang="cs-CZ" dirty="0"/>
          </a:p>
        </p:txBody>
      </p:sp>
      <p:sp>
        <p:nvSpPr>
          <p:cNvPr id="3" name="Zástupný text 2">
            <a:extLst>
              <a:ext uri="{FF2B5EF4-FFF2-40B4-BE49-F238E27FC236}">
                <a16:creationId xmlns:a16="http://schemas.microsoft.com/office/drawing/2014/main" id="{9FF33592-334B-479C-AB67-2DD29313A76D}"/>
              </a:ext>
            </a:extLst>
          </p:cNvPr>
          <p:cNvSpPr>
            <a:spLocks noGrp="1"/>
          </p:cNvSpPr>
          <p:nvPr>
            <p:ph type="body" idx="1"/>
          </p:nvPr>
        </p:nvSpPr>
        <p:spPr>
          <a:xfrm>
            <a:off x="839789" y="1611824"/>
            <a:ext cx="4783772" cy="893251"/>
          </a:xfrm>
          <a:solidFill>
            <a:schemeClr val="bg1">
              <a:lumMod val="95000"/>
            </a:schemeClr>
          </a:solidFill>
          <a:ln w="12700">
            <a:solidFill>
              <a:schemeClr val="tx1"/>
            </a:solidFill>
          </a:ln>
        </p:spPr>
        <p:txBody>
          <a:bodyPr>
            <a:normAutofit fontScale="25000" lnSpcReduction="20000"/>
          </a:bodyPr>
          <a:lstStyle/>
          <a:p>
            <a:pPr algn="ctr">
              <a:spcBef>
                <a:spcPts val="0"/>
              </a:spcBef>
            </a:pPr>
            <a:r>
              <a:rPr lang="cs-CZ" sz="8000" dirty="0">
                <a:latin typeface="Calibri" panose="020F0502020204030204" pitchFamily="34" charset="0"/>
                <a:cs typeface="Calibri" panose="020F0502020204030204" pitchFamily="34" charset="0"/>
              </a:rPr>
              <a:t>Zákon č. 36/1967 Sb., </a:t>
            </a:r>
          </a:p>
          <a:p>
            <a:pPr algn="ctr">
              <a:spcBef>
                <a:spcPts val="0"/>
              </a:spcBef>
            </a:pPr>
            <a:r>
              <a:rPr lang="cs-CZ" sz="6800" b="0" dirty="0">
                <a:latin typeface="Calibri" panose="020F0502020204030204" pitchFamily="34" charset="0"/>
                <a:cs typeface="Calibri" panose="020F0502020204030204" pitchFamily="34" charset="0"/>
              </a:rPr>
              <a:t>o znalcích a tlumočnících, jak vyplývá ze změn provedených zákony č. 322/2006 Sb., č. 227/2009 sb. a č. 4447/2011 Sb.</a:t>
            </a:r>
          </a:p>
        </p:txBody>
      </p:sp>
      <p:sp>
        <p:nvSpPr>
          <p:cNvPr id="4" name="Zástupný obsah 3">
            <a:extLst>
              <a:ext uri="{FF2B5EF4-FFF2-40B4-BE49-F238E27FC236}">
                <a16:creationId xmlns:a16="http://schemas.microsoft.com/office/drawing/2014/main" id="{D4C661FE-1CD0-4381-B04C-F6C62A9393AD}"/>
              </a:ext>
            </a:extLst>
          </p:cNvPr>
          <p:cNvSpPr>
            <a:spLocks noGrp="1"/>
          </p:cNvSpPr>
          <p:nvPr>
            <p:ph sz="half" idx="2"/>
          </p:nvPr>
        </p:nvSpPr>
        <p:spPr>
          <a:xfrm>
            <a:off x="839789" y="2505075"/>
            <a:ext cx="4783772" cy="3684588"/>
          </a:xfrm>
          <a:solidFill>
            <a:schemeClr val="bg1">
              <a:lumMod val="95000"/>
            </a:schemeClr>
          </a:solidFill>
          <a:ln w="12700">
            <a:solidFill>
              <a:schemeClr val="tx1"/>
            </a:solidFill>
          </a:ln>
        </p:spPr>
        <p:txBody>
          <a:bodyPr>
            <a:normAutofit fontScale="92500" lnSpcReduction="10000"/>
          </a:bodyPr>
          <a:lstStyle/>
          <a:p>
            <a:pPr marL="0" indent="0" algn="ctr">
              <a:buNone/>
            </a:pPr>
            <a:r>
              <a:rPr lang="cs-CZ" sz="2200" dirty="0">
                <a:latin typeface="Calibri" panose="020F0502020204030204" pitchFamily="34" charset="0"/>
                <a:cs typeface="Calibri" panose="020F0502020204030204" pitchFamily="34" charset="0"/>
              </a:rPr>
              <a:t>Prováděcí vyhlášky:</a:t>
            </a:r>
          </a:p>
          <a:p>
            <a:pPr marL="0" indent="0" algn="ctr">
              <a:buNone/>
            </a:pPr>
            <a:r>
              <a:rPr lang="cs-CZ" sz="1800" dirty="0">
                <a:latin typeface="Calibri" panose="020F0502020204030204" pitchFamily="34" charset="0"/>
                <a:ea typeface="Times New Roman" panose="02020603050405020304" pitchFamily="18" charset="0"/>
                <a:cs typeface="Calibri" panose="020F0502020204030204" pitchFamily="34" charset="0"/>
              </a:rPr>
              <a:t>Vyhláška č. 37/1967 Sb. k provedení zákona o znalcích a tlumočnících, jak vyplývá ze změn provedených vyhláškami č. 11/1985 Sb., č. 184/1990 Sb., č. 77/1993 Sb. a č. 432/2002 Sb.</a:t>
            </a:r>
            <a:endParaRPr lang="cs-CZ" dirty="0">
              <a:latin typeface="Calibri" panose="020F0502020204030204" pitchFamily="34" charset="0"/>
              <a:cs typeface="Calibri" panose="020F0502020204030204" pitchFamily="34" charset="0"/>
            </a:endParaRPr>
          </a:p>
        </p:txBody>
      </p:sp>
      <p:sp>
        <p:nvSpPr>
          <p:cNvPr id="5" name="Zástupný text 4">
            <a:extLst>
              <a:ext uri="{FF2B5EF4-FFF2-40B4-BE49-F238E27FC236}">
                <a16:creationId xmlns:a16="http://schemas.microsoft.com/office/drawing/2014/main" id="{94FEFA43-FD2C-45BA-AE6E-A99D2971CB76}"/>
              </a:ext>
            </a:extLst>
          </p:cNvPr>
          <p:cNvSpPr>
            <a:spLocks noGrp="1"/>
          </p:cNvSpPr>
          <p:nvPr>
            <p:ph type="body" sz="quarter" idx="3"/>
          </p:nvPr>
        </p:nvSpPr>
        <p:spPr>
          <a:xfrm>
            <a:off x="5821679" y="1611824"/>
            <a:ext cx="5533709" cy="893251"/>
          </a:xfrm>
          <a:solidFill>
            <a:schemeClr val="bg1">
              <a:lumMod val="95000"/>
            </a:schemeClr>
          </a:solidFill>
          <a:ln w="12700">
            <a:solidFill>
              <a:schemeClr val="tx1"/>
            </a:solidFill>
          </a:ln>
        </p:spPr>
        <p:txBody>
          <a:bodyPr>
            <a:normAutofit fontScale="25000" lnSpcReduction="20000"/>
          </a:bodyPr>
          <a:lstStyle/>
          <a:p>
            <a:endParaRPr lang="cs-CZ" dirty="0"/>
          </a:p>
          <a:p>
            <a:r>
              <a:rPr lang="cs-CZ" sz="8000" dirty="0"/>
              <a:t> </a:t>
            </a:r>
          </a:p>
          <a:p>
            <a:pPr algn="ctr">
              <a:spcBef>
                <a:spcPts val="0"/>
              </a:spcBef>
            </a:pPr>
            <a:r>
              <a:rPr lang="cs-CZ" sz="8000" dirty="0">
                <a:solidFill>
                  <a:srgbClr val="00B050"/>
                </a:solidFill>
                <a:latin typeface="Calibri" panose="020F0502020204030204" pitchFamily="34" charset="0"/>
                <a:cs typeface="Calibri" panose="020F0502020204030204" pitchFamily="34" charset="0"/>
              </a:rPr>
              <a:t>Zákon č. 254/2019 Sb.,</a:t>
            </a:r>
          </a:p>
          <a:p>
            <a:pPr algn="ctr">
              <a:spcBef>
                <a:spcPts val="0"/>
              </a:spcBef>
            </a:pPr>
            <a:r>
              <a:rPr lang="cs-CZ" sz="5500" dirty="0">
                <a:solidFill>
                  <a:srgbClr val="00B050"/>
                </a:solidFill>
                <a:latin typeface="Calibri" panose="020F0502020204030204" pitchFamily="34" charset="0"/>
                <a:cs typeface="Calibri" panose="020F0502020204030204" pitchFamily="34" charset="0"/>
              </a:rPr>
              <a:t> </a:t>
            </a:r>
            <a:r>
              <a:rPr lang="cs-CZ" sz="6800" dirty="0">
                <a:solidFill>
                  <a:srgbClr val="00B050"/>
                </a:solidFill>
                <a:latin typeface="Calibri" panose="020F0502020204030204" pitchFamily="34" charset="0"/>
                <a:cs typeface="Calibri" panose="020F0502020204030204" pitchFamily="34" charset="0"/>
              </a:rPr>
              <a:t>o znalcích, znaleckých kancelářích a znaleckých ústavech.</a:t>
            </a:r>
            <a:r>
              <a:rPr lang="cs-CZ" sz="6800" dirty="0">
                <a:latin typeface="Calibri" panose="020F0502020204030204" pitchFamily="34" charset="0"/>
                <a:cs typeface="Calibri" panose="020F0502020204030204" pitchFamily="34" charset="0"/>
              </a:rPr>
              <a:t> </a:t>
            </a:r>
            <a:r>
              <a:rPr lang="cs-CZ" sz="6800" b="0" dirty="0">
                <a:latin typeface="Calibri" panose="020F0502020204030204" pitchFamily="34" charset="0"/>
                <a:cs typeface="Calibri" panose="020F0502020204030204" pitchFamily="34" charset="0"/>
              </a:rPr>
              <a:t>In: Sbírka zákonů. 2019, částka 110, číslo 254, s. 2458-2477.</a:t>
            </a:r>
          </a:p>
          <a:p>
            <a:pPr algn="ctr">
              <a:spcBef>
                <a:spcPts val="0"/>
              </a:spcBef>
            </a:pPr>
            <a:endParaRPr lang="cs-CZ" sz="6800" b="0" dirty="0">
              <a:latin typeface="Calibri" panose="020F0502020204030204" pitchFamily="34" charset="0"/>
              <a:cs typeface="Calibri" panose="020F0502020204030204" pitchFamily="34" charset="0"/>
            </a:endParaRPr>
          </a:p>
        </p:txBody>
      </p:sp>
      <p:sp>
        <p:nvSpPr>
          <p:cNvPr id="6" name="Zástupný obsah 5">
            <a:extLst>
              <a:ext uri="{FF2B5EF4-FFF2-40B4-BE49-F238E27FC236}">
                <a16:creationId xmlns:a16="http://schemas.microsoft.com/office/drawing/2014/main" id="{2DAB076F-11D4-404A-ABB3-A6B0F99292FE}"/>
              </a:ext>
            </a:extLst>
          </p:cNvPr>
          <p:cNvSpPr>
            <a:spLocks noGrp="1"/>
          </p:cNvSpPr>
          <p:nvPr>
            <p:ph sz="quarter" idx="4"/>
          </p:nvPr>
        </p:nvSpPr>
        <p:spPr>
          <a:xfrm>
            <a:off x="5821680" y="2505075"/>
            <a:ext cx="5530531" cy="3684588"/>
          </a:xfrm>
          <a:solidFill>
            <a:schemeClr val="bg1">
              <a:lumMod val="95000"/>
            </a:schemeClr>
          </a:solidFill>
          <a:ln w="12700">
            <a:solidFill>
              <a:schemeClr val="tx1"/>
            </a:solidFill>
          </a:ln>
        </p:spPr>
        <p:txBody>
          <a:bodyPr>
            <a:normAutofit fontScale="92500" lnSpcReduction="10000"/>
          </a:bodyPr>
          <a:lstStyle/>
          <a:p>
            <a:pPr marL="0" indent="0" algn="ctr">
              <a:buNone/>
            </a:pPr>
            <a:r>
              <a:rPr lang="cs-CZ" sz="2200" dirty="0">
                <a:latin typeface="Calibri" panose="020F0502020204030204" pitchFamily="34" charset="0"/>
                <a:cs typeface="Calibri" panose="020F0502020204030204" pitchFamily="34" charset="0"/>
              </a:rPr>
              <a:t>Prováděcí vyhlášky:</a:t>
            </a:r>
          </a:p>
          <a:p>
            <a:pPr marL="0" lvl="0" indent="0" algn="just">
              <a:spcBef>
                <a:spcPts val="600"/>
              </a:spcBef>
              <a:spcAft>
                <a:spcPts val="600"/>
              </a:spcAft>
              <a:buNone/>
            </a:pPr>
            <a:r>
              <a:rPr lang="cs-CZ" sz="1800" b="1"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Vyhláška č. 503/2020 Sb. o výkonu znalecké činnosti.</a:t>
            </a:r>
            <a:r>
              <a:rPr lang="cs-CZ" sz="1800" dirty="0">
                <a:effectLst/>
                <a:latin typeface="Calibri" panose="020F0502020204030204" pitchFamily="34" charset="0"/>
                <a:ea typeface="Times New Roman" panose="02020603050405020304" pitchFamily="18" charset="0"/>
                <a:cs typeface="Calibri" panose="020F0502020204030204" pitchFamily="34" charset="0"/>
              </a:rPr>
              <a:t> In: </a:t>
            </a:r>
            <a:r>
              <a:rPr lang="cs-CZ" sz="1800" i="1" dirty="0">
                <a:effectLst/>
                <a:latin typeface="Calibri" panose="020F0502020204030204" pitchFamily="34" charset="0"/>
                <a:ea typeface="Times New Roman" panose="02020603050405020304" pitchFamily="18" charset="0"/>
                <a:cs typeface="Calibri" panose="020F0502020204030204" pitchFamily="34" charset="0"/>
              </a:rPr>
              <a:t>Sbírka zákonů</a:t>
            </a:r>
            <a:r>
              <a:rPr lang="cs-CZ" sz="1800" dirty="0">
                <a:effectLst/>
                <a:latin typeface="Calibri" panose="020F0502020204030204" pitchFamily="34" charset="0"/>
                <a:ea typeface="Times New Roman" panose="02020603050405020304" pitchFamily="18" charset="0"/>
                <a:cs typeface="Calibri" panose="020F0502020204030204" pitchFamily="34" charset="0"/>
              </a:rPr>
              <a:t>. 2020, částka 207, číslo 503, s. 5618-5632.</a:t>
            </a:r>
          </a:p>
          <a:p>
            <a:pPr marL="0" lvl="0" indent="0" algn="just">
              <a:spcBef>
                <a:spcPts val="600"/>
              </a:spcBef>
              <a:spcAft>
                <a:spcPts val="600"/>
              </a:spcAft>
              <a:buNone/>
            </a:pPr>
            <a:r>
              <a:rPr lang="cs-CZ" sz="1800" b="1"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Vyhláška č. 504/2020 Sb., o znalečném. </a:t>
            </a:r>
            <a:r>
              <a:rPr lang="cs-CZ" sz="1800" dirty="0">
                <a:effectLst/>
                <a:latin typeface="Calibri" panose="020F0502020204030204" pitchFamily="34" charset="0"/>
                <a:ea typeface="Times New Roman" panose="02020603050405020304" pitchFamily="18" charset="0"/>
                <a:cs typeface="Calibri" panose="020F0502020204030204" pitchFamily="34" charset="0"/>
              </a:rPr>
              <a:t>In: </a:t>
            </a:r>
            <a:r>
              <a:rPr lang="cs-CZ" sz="1800" i="1" dirty="0">
                <a:effectLst/>
                <a:latin typeface="Calibri" panose="020F0502020204030204" pitchFamily="34" charset="0"/>
                <a:ea typeface="Times New Roman" panose="02020603050405020304" pitchFamily="18" charset="0"/>
                <a:cs typeface="Calibri" panose="020F0502020204030204" pitchFamily="34" charset="0"/>
              </a:rPr>
              <a:t>Sbírka zákonů</a:t>
            </a:r>
            <a:r>
              <a:rPr lang="cs-CZ" sz="1800" dirty="0">
                <a:effectLst/>
                <a:latin typeface="Calibri" panose="020F0502020204030204" pitchFamily="34" charset="0"/>
                <a:ea typeface="Times New Roman" panose="02020603050405020304" pitchFamily="18" charset="0"/>
                <a:cs typeface="Calibri" panose="020F0502020204030204" pitchFamily="34" charset="0"/>
              </a:rPr>
              <a:t>. 2020, částka 207, číslo 504, s. 5633-5638.</a:t>
            </a:r>
          </a:p>
          <a:p>
            <a:pPr marL="0" lvl="0" indent="0" algn="just">
              <a:spcBef>
                <a:spcPts val="600"/>
              </a:spcBef>
              <a:spcAft>
                <a:spcPts val="600"/>
              </a:spcAft>
              <a:buNone/>
            </a:pPr>
            <a:r>
              <a:rPr lang="cs-CZ" sz="1800" b="1"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Vyhláška č. 505/2020 Sb., kterou se stanoví seznam znaleckých odvětví jednotlivých znaleckých oborů, jiná osvědčení o odborné způsobilosti, osvědčení vydaná profesními komorami a specializační studia pro obory a odvětví.</a:t>
            </a:r>
            <a:r>
              <a:rPr lang="cs-CZ" sz="1800" b="1" dirty="0">
                <a:effectLst/>
                <a:latin typeface="Calibri" panose="020F0502020204030204" pitchFamily="34" charset="0"/>
                <a:ea typeface="Times New Roman" panose="02020603050405020304" pitchFamily="18" charset="0"/>
                <a:cs typeface="Calibri" panose="020F0502020204030204" pitchFamily="34" charset="0"/>
              </a:rPr>
              <a:t> </a:t>
            </a:r>
            <a:r>
              <a:rPr lang="cs-CZ" sz="1800" dirty="0">
                <a:effectLst/>
                <a:latin typeface="Calibri" panose="020F0502020204030204" pitchFamily="34" charset="0"/>
                <a:ea typeface="Times New Roman" panose="02020603050405020304" pitchFamily="18" charset="0"/>
                <a:cs typeface="Calibri" panose="020F0502020204030204" pitchFamily="34" charset="0"/>
              </a:rPr>
              <a:t>In: </a:t>
            </a:r>
            <a:r>
              <a:rPr lang="cs-CZ" sz="1800" i="1" dirty="0">
                <a:effectLst/>
                <a:latin typeface="Calibri" panose="020F0502020204030204" pitchFamily="34" charset="0"/>
                <a:ea typeface="Times New Roman" panose="02020603050405020304" pitchFamily="18" charset="0"/>
                <a:cs typeface="Calibri" panose="020F0502020204030204" pitchFamily="34" charset="0"/>
              </a:rPr>
              <a:t>Sbírka zákonů</a:t>
            </a:r>
            <a:r>
              <a:rPr lang="cs-CZ" sz="1800" dirty="0">
                <a:effectLst/>
                <a:latin typeface="Calibri" panose="020F0502020204030204" pitchFamily="34" charset="0"/>
                <a:ea typeface="Times New Roman" panose="02020603050405020304" pitchFamily="18" charset="0"/>
                <a:cs typeface="Calibri" panose="020F0502020204030204" pitchFamily="34" charset="0"/>
              </a:rPr>
              <a:t>. 2020, částka 207, číslo 505, s. 5639-5679.</a:t>
            </a:r>
          </a:p>
          <a:p>
            <a:pPr marL="0" lvl="0" indent="0" algn="just">
              <a:spcBef>
                <a:spcPts val="600"/>
              </a:spcBef>
              <a:spcAft>
                <a:spcPts val="600"/>
              </a:spcAft>
              <a:buNone/>
            </a:pPr>
            <a:r>
              <a:rPr lang="cs-CZ" sz="1800" b="1"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Vyhláška č. 370/2022 Sb., kterou se mění vyhláška č. 504/2022 Sb., o znalečném. </a:t>
            </a:r>
            <a:r>
              <a:rPr lang="cs-CZ" sz="1800" dirty="0">
                <a:effectLst/>
                <a:latin typeface="Calibri" panose="020F0502020204030204" pitchFamily="34" charset="0"/>
                <a:ea typeface="Times New Roman" panose="02020603050405020304" pitchFamily="18" charset="0"/>
                <a:cs typeface="Calibri" panose="020F0502020204030204" pitchFamily="34" charset="0"/>
              </a:rPr>
              <a:t>In: </a:t>
            </a:r>
            <a:r>
              <a:rPr lang="cs-CZ" sz="1800" i="1" dirty="0">
                <a:effectLst/>
                <a:latin typeface="Calibri" panose="020F0502020204030204" pitchFamily="34" charset="0"/>
                <a:ea typeface="Times New Roman" panose="02020603050405020304" pitchFamily="18" charset="0"/>
                <a:cs typeface="Calibri" panose="020F0502020204030204" pitchFamily="34" charset="0"/>
              </a:rPr>
              <a:t>Sbírka zákonů</a:t>
            </a:r>
            <a:r>
              <a:rPr lang="cs-CZ" sz="1800" dirty="0">
                <a:effectLst/>
                <a:latin typeface="Calibri" panose="020F0502020204030204" pitchFamily="34" charset="0"/>
                <a:ea typeface="Times New Roman" panose="02020603050405020304" pitchFamily="18" charset="0"/>
                <a:cs typeface="Calibri" panose="020F0502020204030204" pitchFamily="34" charset="0"/>
              </a:rPr>
              <a:t>. 2022, částka 168, číslo 370, s. 4443.</a:t>
            </a:r>
          </a:p>
          <a:p>
            <a:pPr marL="0" indent="0">
              <a:buNone/>
            </a:pPr>
            <a:endParaRPr lang="cs-CZ" dirty="0"/>
          </a:p>
          <a:p>
            <a:pPr marL="0" indent="0">
              <a:buNone/>
            </a:pPr>
            <a:endParaRPr lang="cs-CZ" dirty="0">
              <a:solidFill>
                <a:srgbClr val="00B050"/>
              </a:solidFill>
              <a:cs typeface="Times New Roman" panose="02020603050405020304" pitchFamily="18" charset="0"/>
            </a:endParaRPr>
          </a:p>
        </p:txBody>
      </p:sp>
      <p:sp>
        <p:nvSpPr>
          <p:cNvPr id="7" name="Zástupný symbol pro číslo snímku 6">
            <a:extLst>
              <a:ext uri="{FF2B5EF4-FFF2-40B4-BE49-F238E27FC236}">
                <a16:creationId xmlns:a16="http://schemas.microsoft.com/office/drawing/2014/main" id="{F7072DBD-81E2-407C-8FC5-C9FC81D47F5D}"/>
              </a:ext>
            </a:extLst>
          </p:cNvPr>
          <p:cNvSpPr>
            <a:spLocks noGrp="1"/>
          </p:cNvSpPr>
          <p:nvPr>
            <p:ph type="sldNum" sz="quarter" idx="12"/>
          </p:nvPr>
        </p:nvSpPr>
        <p:spPr/>
        <p:txBody>
          <a:bodyPr/>
          <a:lstStyle/>
          <a:p>
            <a:fld id="{730CED22-3BC0-42F4-90CD-C515FBD112EA}" type="slidenum">
              <a:rPr lang="cs-CZ" smtClean="0"/>
              <a:t>4</a:t>
            </a:fld>
            <a:endParaRPr lang="cs-CZ"/>
          </a:p>
        </p:txBody>
      </p:sp>
      <p:sp>
        <p:nvSpPr>
          <p:cNvPr id="8" name="Šipka: doprava 7">
            <a:extLst>
              <a:ext uri="{FF2B5EF4-FFF2-40B4-BE49-F238E27FC236}">
                <a16:creationId xmlns:a16="http://schemas.microsoft.com/office/drawing/2014/main" id="{116FD029-EEE5-8684-AB4D-37B6CD6A2C10}"/>
              </a:ext>
            </a:extLst>
          </p:cNvPr>
          <p:cNvSpPr/>
          <p:nvPr/>
        </p:nvSpPr>
        <p:spPr>
          <a:xfrm>
            <a:off x="4782778" y="1445137"/>
            <a:ext cx="1681566" cy="484632"/>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8786043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5738698-1A15-4489-86E5-D5C134A2E935}"/>
              </a:ext>
            </a:extLst>
          </p:cNvPr>
          <p:cNvSpPr>
            <a:spLocks noGrp="1"/>
          </p:cNvSpPr>
          <p:nvPr>
            <p:ph type="title"/>
          </p:nvPr>
        </p:nvSpPr>
        <p:spPr/>
        <p:txBody>
          <a:bodyPr/>
          <a:lstStyle/>
          <a:p>
            <a:r>
              <a:rPr lang="cs-CZ" dirty="0"/>
              <a:t>Změny v oborech, odvětvích a specializacích</a:t>
            </a:r>
          </a:p>
        </p:txBody>
      </p:sp>
      <p:sp>
        <p:nvSpPr>
          <p:cNvPr id="3" name="Zástupný text 2">
            <a:extLst>
              <a:ext uri="{FF2B5EF4-FFF2-40B4-BE49-F238E27FC236}">
                <a16:creationId xmlns:a16="http://schemas.microsoft.com/office/drawing/2014/main" id="{9FF33592-334B-479C-AB67-2DD29313A76D}"/>
              </a:ext>
            </a:extLst>
          </p:cNvPr>
          <p:cNvSpPr>
            <a:spLocks noGrp="1"/>
          </p:cNvSpPr>
          <p:nvPr>
            <p:ph type="body" idx="1"/>
          </p:nvPr>
        </p:nvSpPr>
        <p:spPr>
          <a:xfrm>
            <a:off x="839789" y="1681163"/>
            <a:ext cx="4783772" cy="823912"/>
          </a:xfrm>
          <a:solidFill>
            <a:schemeClr val="bg1">
              <a:lumMod val="95000"/>
            </a:schemeClr>
          </a:solidFill>
          <a:ln w="12700">
            <a:solidFill>
              <a:schemeClr val="tx1"/>
            </a:solidFill>
          </a:ln>
        </p:spPr>
        <p:txBody>
          <a:bodyPr>
            <a:normAutofit fontScale="85000" lnSpcReduction="10000"/>
          </a:bodyPr>
          <a:lstStyle/>
          <a:p>
            <a:r>
              <a:rPr lang="cs-CZ" dirty="0"/>
              <a:t>Zákon č. 36/1967 Sb. a prováděcí vyhláška </a:t>
            </a:r>
          </a:p>
          <a:p>
            <a:r>
              <a:rPr lang="cs-CZ" dirty="0"/>
              <a:t>Instrukce č. 8/2017 MSP</a:t>
            </a:r>
          </a:p>
        </p:txBody>
      </p:sp>
      <p:sp>
        <p:nvSpPr>
          <p:cNvPr id="4" name="Zástupný obsah 3">
            <a:extLst>
              <a:ext uri="{FF2B5EF4-FFF2-40B4-BE49-F238E27FC236}">
                <a16:creationId xmlns:a16="http://schemas.microsoft.com/office/drawing/2014/main" id="{D4C661FE-1CD0-4381-B04C-F6C62A9393AD}"/>
              </a:ext>
            </a:extLst>
          </p:cNvPr>
          <p:cNvSpPr>
            <a:spLocks noGrp="1"/>
          </p:cNvSpPr>
          <p:nvPr>
            <p:ph sz="half" idx="2"/>
          </p:nvPr>
        </p:nvSpPr>
        <p:spPr>
          <a:xfrm>
            <a:off x="839789" y="2505075"/>
            <a:ext cx="4783772" cy="3684588"/>
          </a:xfrm>
          <a:solidFill>
            <a:schemeClr val="bg1">
              <a:lumMod val="95000"/>
            </a:schemeClr>
          </a:solidFill>
          <a:ln w="12700">
            <a:solidFill>
              <a:schemeClr val="tx1"/>
            </a:solidFill>
          </a:ln>
        </p:spPr>
        <p:txBody>
          <a:bodyPr>
            <a:normAutofit fontScale="77500" lnSpcReduction="20000"/>
          </a:bodyPr>
          <a:lstStyle/>
          <a:p>
            <a:pPr marL="0" indent="0">
              <a:buNone/>
            </a:pPr>
            <a:r>
              <a:rPr lang="cs-CZ" b="1" dirty="0"/>
              <a:t>Obor:</a:t>
            </a:r>
            <a:r>
              <a:rPr lang="cs-CZ" dirty="0"/>
              <a:t> Ekonomika</a:t>
            </a:r>
          </a:p>
          <a:p>
            <a:pPr marL="0" indent="0">
              <a:buNone/>
            </a:pPr>
            <a:r>
              <a:rPr lang="cs-CZ" b="1" dirty="0"/>
              <a:t>Odvětví:</a:t>
            </a:r>
            <a:r>
              <a:rPr lang="cs-CZ" dirty="0"/>
              <a:t> </a:t>
            </a:r>
            <a:r>
              <a:rPr lang="cs-CZ" dirty="0">
                <a:solidFill>
                  <a:srgbClr val="00B050"/>
                </a:solidFill>
                <a:cs typeface="Times New Roman" panose="02020603050405020304" pitchFamily="18" charset="0"/>
              </a:rPr>
              <a:t>Ceny a odhady   </a:t>
            </a:r>
          </a:p>
          <a:p>
            <a:pPr marL="0" indent="0">
              <a:buNone/>
            </a:pPr>
            <a:r>
              <a:rPr lang="cs-CZ" b="1" dirty="0"/>
              <a:t>Specializace: </a:t>
            </a:r>
          </a:p>
          <a:p>
            <a:pPr marL="0" indent="0">
              <a:buNone/>
            </a:pPr>
            <a:r>
              <a:rPr lang="cs-CZ" dirty="0">
                <a:solidFill>
                  <a:srgbClr val="00B050"/>
                </a:solidFill>
                <a:cs typeface="Times New Roman" panose="02020603050405020304" pitchFamily="18" charset="0"/>
              </a:rPr>
              <a:t>Oceňování lesních pozemků, lesních porostů a škod způsobených na lesních porostech</a:t>
            </a:r>
          </a:p>
          <a:p>
            <a:pPr marL="0" indent="0">
              <a:buNone/>
            </a:pPr>
            <a:r>
              <a:rPr lang="cs-CZ" dirty="0"/>
              <a:t>(specializace dle instrukce č. 8/2017 MSP, případně různé obměny: pozemky s (výjimkou stavebních) trvalé porosty (včetně lesních).Každý KS měl svoje specifika, vývoj názorů na specializaci v čase a dle názorů KS a MSP.  </a:t>
            </a:r>
          </a:p>
        </p:txBody>
      </p:sp>
      <p:sp>
        <p:nvSpPr>
          <p:cNvPr id="5" name="Zástupný text 4">
            <a:extLst>
              <a:ext uri="{FF2B5EF4-FFF2-40B4-BE49-F238E27FC236}">
                <a16:creationId xmlns:a16="http://schemas.microsoft.com/office/drawing/2014/main" id="{94FEFA43-FD2C-45BA-AE6E-A99D2971CB76}"/>
              </a:ext>
            </a:extLst>
          </p:cNvPr>
          <p:cNvSpPr>
            <a:spLocks noGrp="1"/>
          </p:cNvSpPr>
          <p:nvPr>
            <p:ph type="body" sz="quarter" idx="3"/>
          </p:nvPr>
        </p:nvSpPr>
        <p:spPr>
          <a:xfrm>
            <a:off x="5821679" y="1681163"/>
            <a:ext cx="5533709" cy="823912"/>
          </a:xfrm>
          <a:solidFill>
            <a:schemeClr val="bg1">
              <a:lumMod val="95000"/>
            </a:schemeClr>
          </a:solidFill>
          <a:ln w="12700">
            <a:solidFill>
              <a:schemeClr val="tx1"/>
            </a:solidFill>
          </a:ln>
        </p:spPr>
        <p:txBody>
          <a:bodyPr>
            <a:normAutofit fontScale="85000" lnSpcReduction="10000"/>
          </a:bodyPr>
          <a:lstStyle/>
          <a:p>
            <a:r>
              <a:rPr lang="cs-CZ" dirty="0"/>
              <a:t>Zákon č. 254/2019 Sb. a prováděcí vyhlášky</a:t>
            </a:r>
          </a:p>
          <a:p>
            <a:endParaRPr lang="cs-CZ" dirty="0"/>
          </a:p>
        </p:txBody>
      </p:sp>
      <p:sp>
        <p:nvSpPr>
          <p:cNvPr id="6" name="Zástupný obsah 5">
            <a:extLst>
              <a:ext uri="{FF2B5EF4-FFF2-40B4-BE49-F238E27FC236}">
                <a16:creationId xmlns:a16="http://schemas.microsoft.com/office/drawing/2014/main" id="{2DAB076F-11D4-404A-ABB3-A6B0F99292FE}"/>
              </a:ext>
            </a:extLst>
          </p:cNvPr>
          <p:cNvSpPr>
            <a:spLocks noGrp="1"/>
          </p:cNvSpPr>
          <p:nvPr>
            <p:ph sz="quarter" idx="4"/>
          </p:nvPr>
        </p:nvSpPr>
        <p:spPr>
          <a:xfrm>
            <a:off x="5821680" y="2505075"/>
            <a:ext cx="5530531" cy="3684588"/>
          </a:xfrm>
          <a:solidFill>
            <a:schemeClr val="bg1">
              <a:lumMod val="95000"/>
            </a:schemeClr>
          </a:solidFill>
          <a:ln w="12700">
            <a:solidFill>
              <a:schemeClr val="tx1"/>
            </a:solidFill>
          </a:ln>
        </p:spPr>
        <p:txBody>
          <a:bodyPr>
            <a:normAutofit fontScale="77500" lnSpcReduction="20000"/>
          </a:bodyPr>
          <a:lstStyle/>
          <a:p>
            <a:pPr marL="0" indent="0">
              <a:buNone/>
            </a:pPr>
            <a:r>
              <a:rPr lang="cs-CZ" b="1" dirty="0"/>
              <a:t>Obor: </a:t>
            </a:r>
            <a:r>
              <a:rPr lang="cs-CZ" dirty="0"/>
              <a:t>Ekonomika</a:t>
            </a:r>
          </a:p>
          <a:p>
            <a:pPr marL="0" indent="0">
              <a:buNone/>
            </a:pPr>
            <a:r>
              <a:rPr lang="cs-CZ" b="1" dirty="0"/>
              <a:t>Odvětví:</a:t>
            </a:r>
            <a:r>
              <a:rPr lang="cs-CZ" dirty="0"/>
              <a:t> </a:t>
            </a:r>
            <a:r>
              <a:rPr lang="cs-CZ" b="1" dirty="0">
                <a:solidFill>
                  <a:srgbClr val="00B050"/>
                </a:solidFill>
                <a:cs typeface="Times New Roman" panose="02020603050405020304" pitchFamily="18" charset="0"/>
              </a:rPr>
              <a:t>Oceňování lesa, rostlinstva a nerostů</a:t>
            </a:r>
          </a:p>
          <a:p>
            <a:pPr marL="0" indent="0">
              <a:buNone/>
            </a:pPr>
            <a:r>
              <a:rPr lang="cs-CZ" b="1" dirty="0"/>
              <a:t>Specializace:</a:t>
            </a:r>
            <a:r>
              <a:rPr lang="cs-CZ" dirty="0"/>
              <a:t> </a:t>
            </a:r>
          </a:p>
          <a:p>
            <a:pPr marL="0" indent="0">
              <a:buNone/>
            </a:pPr>
            <a:r>
              <a:rPr lang="cs-CZ" dirty="0">
                <a:solidFill>
                  <a:srgbClr val="00B050"/>
                </a:solidFill>
                <a:cs typeface="Times New Roman" panose="02020603050405020304" pitchFamily="18" charset="0"/>
              </a:rPr>
              <a:t>Určování hodnoty chmelnic a vinic</a:t>
            </a:r>
          </a:p>
          <a:p>
            <a:pPr marL="0" indent="0">
              <a:buNone/>
            </a:pPr>
            <a:r>
              <a:rPr lang="cs-CZ" b="1" u="sng" dirty="0">
                <a:solidFill>
                  <a:srgbClr val="00B050"/>
                </a:solidFill>
                <a:cs typeface="Times New Roman" panose="02020603050405020304" pitchFamily="18" charset="0"/>
              </a:rPr>
              <a:t>Určování hodnoty lesních pozemků </a:t>
            </a:r>
          </a:p>
          <a:p>
            <a:pPr marL="0" indent="0">
              <a:buNone/>
            </a:pPr>
            <a:r>
              <a:rPr lang="cs-CZ" b="1" u="sng" dirty="0">
                <a:solidFill>
                  <a:srgbClr val="00B050"/>
                </a:solidFill>
                <a:cs typeface="Times New Roman" panose="02020603050405020304" pitchFamily="18" charset="0"/>
              </a:rPr>
              <a:t>Určování hodnoty rostlin</a:t>
            </a:r>
          </a:p>
          <a:p>
            <a:pPr marL="0" indent="0">
              <a:buNone/>
            </a:pPr>
            <a:r>
              <a:rPr lang="cs-CZ" dirty="0">
                <a:solidFill>
                  <a:srgbClr val="00B050"/>
                </a:solidFill>
                <a:cs typeface="Times New Roman" panose="02020603050405020304" pitchFamily="18" charset="0"/>
              </a:rPr>
              <a:t>Určování hodnoty nerostů</a:t>
            </a:r>
          </a:p>
          <a:p>
            <a:pPr marL="0" indent="0">
              <a:buNone/>
            </a:pPr>
            <a:endParaRPr lang="cs-CZ" dirty="0">
              <a:solidFill>
                <a:srgbClr val="00B050"/>
              </a:solidFill>
              <a:cs typeface="Times New Roman" panose="02020603050405020304" pitchFamily="18" charset="0"/>
            </a:endParaRPr>
          </a:p>
          <a:p>
            <a:pPr marL="0" indent="0">
              <a:buNone/>
            </a:pPr>
            <a:r>
              <a:rPr lang="cs-CZ" dirty="0">
                <a:cs typeface="Times New Roman" panose="02020603050405020304" pitchFamily="18" charset="0"/>
              </a:rPr>
              <a:t>(Nově: Oceňování lesa=samostatné odvětví, prakticky s nutností specializace).</a:t>
            </a:r>
          </a:p>
        </p:txBody>
      </p:sp>
      <p:sp>
        <p:nvSpPr>
          <p:cNvPr id="7" name="Zástupný symbol pro číslo snímku 6">
            <a:extLst>
              <a:ext uri="{FF2B5EF4-FFF2-40B4-BE49-F238E27FC236}">
                <a16:creationId xmlns:a16="http://schemas.microsoft.com/office/drawing/2014/main" id="{F7072DBD-81E2-407C-8FC5-C9FC81D47F5D}"/>
              </a:ext>
            </a:extLst>
          </p:cNvPr>
          <p:cNvSpPr>
            <a:spLocks noGrp="1"/>
          </p:cNvSpPr>
          <p:nvPr>
            <p:ph type="sldNum" sz="quarter" idx="12"/>
          </p:nvPr>
        </p:nvSpPr>
        <p:spPr/>
        <p:txBody>
          <a:bodyPr/>
          <a:lstStyle/>
          <a:p>
            <a:fld id="{730CED22-3BC0-42F4-90CD-C515FBD112EA}" type="slidenum">
              <a:rPr lang="cs-CZ" smtClean="0"/>
              <a:t>5</a:t>
            </a:fld>
            <a:endParaRPr lang="cs-CZ"/>
          </a:p>
        </p:txBody>
      </p:sp>
      <p:sp>
        <p:nvSpPr>
          <p:cNvPr id="8" name="Šipka: doprava 7">
            <a:extLst>
              <a:ext uri="{FF2B5EF4-FFF2-40B4-BE49-F238E27FC236}">
                <a16:creationId xmlns:a16="http://schemas.microsoft.com/office/drawing/2014/main" id="{A456B19C-F920-BEE5-29BC-94CF0F91C24E}"/>
              </a:ext>
            </a:extLst>
          </p:cNvPr>
          <p:cNvSpPr/>
          <p:nvPr/>
        </p:nvSpPr>
        <p:spPr>
          <a:xfrm>
            <a:off x="3843580" y="3077146"/>
            <a:ext cx="1681566" cy="484632"/>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8592082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5738698-1A15-4489-86E5-D5C134A2E935}"/>
              </a:ext>
            </a:extLst>
          </p:cNvPr>
          <p:cNvSpPr>
            <a:spLocks noGrp="1"/>
          </p:cNvSpPr>
          <p:nvPr>
            <p:ph type="title"/>
          </p:nvPr>
        </p:nvSpPr>
        <p:spPr/>
        <p:txBody>
          <a:bodyPr/>
          <a:lstStyle/>
          <a:p>
            <a:pPr algn="ctr"/>
            <a:r>
              <a:rPr lang="cs-CZ" dirty="0"/>
              <a:t>Změny v „odborné způsobilosti“</a:t>
            </a:r>
          </a:p>
        </p:txBody>
      </p:sp>
      <p:sp>
        <p:nvSpPr>
          <p:cNvPr id="3" name="Zástupný text 2">
            <a:extLst>
              <a:ext uri="{FF2B5EF4-FFF2-40B4-BE49-F238E27FC236}">
                <a16:creationId xmlns:a16="http://schemas.microsoft.com/office/drawing/2014/main" id="{9FF33592-334B-479C-AB67-2DD29313A76D}"/>
              </a:ext>
            </a:extLst>
          </p:cNvPr>
          <p:cNvSpPr>
            <a:spLocks noGrp="1"/>
          </p:cNvSpPr>
          <p:nvPr>
            <p:ph type="body" idx="1"/>
          </p:nvPr>
        </p:nvSpPr>
        <p:spPr>
          <a:xfrm>
            <a:off x="839789" y="1681163"/>
            <a:ext cx="4783772" cy="823912"/>
          </a:xfrm>
          <a:solidFill>
            <a:schemeClr val="bg1">
              <a:lumMod val="95000"/>
            </a:schemeClr>
          </a:solidFill>
          <a:ln w="12700">
            <a:solidFill>
              <a:schemeClr val="tx1"/>
            </a:solidFill>
          </a:ln>
        </p:spPr>
        <p:txBody>
          <a:bodyPr>
            <a:normAutofit fontScale="85000" lnSpcReduction="10000"/>
          </a:bodyPr>
          <a:lstStyle/>
          <a:p>
            <a:r>
              <a:rPr lang="cs-CZ" dirty="0"/>
              <a:t>Zákon č. 36/1967 Sb. a prováděcí vyhláška </a:t>
            </a:r>
          </a:p>
          <a:p>
            <a:r>
              <a:rPr lang="cs-CZ" dirty="0"/>
              <a:t>Instrukce č. 8/2017 MSP</a:t>
            </a:r>
          </a:p>
        </p:txBody>
      </p:sp>
      <p:sp>
        <p:nvSpPr>
          <p:cNvPr id="4" name="Zástupný obsah 3">
            <a:extLst>
              <a:ext uri="{FF2B5EF4-FFF2-40B4-BE49-F238E27FC236}">
                <a16:creationId xmlns:a16="http://schemas.microsoft.com/office/drawing/2014/main" id="{D4C661FE-1CD0-4381-B04C-F6C62A9393AD}"/>
              </a:ext>
            </a:extLst>
          </p:cNvPr>
          <p:cNvSpPr>
            <a:spLocks noGrp="1"/>
          </p:cNvSpPr>
          <p:nvPr>
            <p:ph sz="half" idx="2"/>
          </p:nvPr>
        </p:nvSpPr>
        <p:spPr>
          <a:xfrm>
            <a:off x="839789" y="2505075"/>
            <a:ext cx="4783772" cy="3684588"/>
          </a:xfrm>
          <a:solidFill>
            <a:schemeClr val="bg1">
              <a:lumMod val="95000"/>
            </a:schemeClr>
          </a:solidFill>
          <a:ln w="12700">
            <a:solidFill>
              <a:schemeClr val="tx1"/>
            </a:solidFill>
          </a:ln>
        </p:spPr>
        <p:txBody>
          <a:bodyPr>
            <a:normAutofit fontScale="92500" lnSpcReduction="20000"/>
          </a:body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cs-CZ" sz="1800" b="1" i="0" u="none" strike="noStrike" kern="1200" cap="none" spc="0" normalizeH="0" baseline="0" noProof="0" dirty="0">
                <a:ln>
                  <a:noFill/>
                </a:ln>
                <a:solidFill>
                  <a:prstClr val="black"/>
                </a:solidFill>
                <a:effectLst/>
                <a:uLnTx/>
                <a:uFillTx/>
                <a:latin typeface="Calibri" panose="020F0502020204030204"/>
                <a:ea typeface="+mn-ea"/>
                <a:cs typeface="+mn-cs"/>
              </a:rPr>
              <a:t>Vzdělání:</a:t>
            </a:r>
            <a:r>
              <a:rPr kumimoji="0" lang="cs-CZ"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cs-CZ" sz="1800" b="0" i="0" u="none" strike="noStrike" kern="1200" cap="none" spc="0" normalizeH="0" baseline="0" noProof="0" dirty="0">
                <a:ln>
                  <a:noFill/>
                </a:ln>
                <a:solidFill>
                  <a:srgbClr val="00B050"/>
                </a:solidFill>
                <a:effectLst/>
                <a:uLnTx/>
                <a:uFillTx/>
                <a:latin typeface="Calibri" panose="020F0502020204030204"/>
                <a:ea typeface="+mn-ea"/>
                <a:cs typeface="+mn-cs"/>
              </a:rPr>
              <a:t>Vysokoškolské vzdělání lesnického směru nejméně magisterského stupně.</a:t>
            </a:r>
            <a:endParaRPr kumimoji="0" lang="cs-CZ" sz="1800" b="1" i="0" u="none" strike="noStrike" kern="1200" cap="none" spc="0" normalizeH="0" baseline="0" noProof="0" dirty="0">
              <a:ln>
                <a:noFill/>
              </a:ln>
              <a:solidFill>
                <a:srgbClr val="00B050"/>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cs-CZ"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cs-CZ"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cs-CZ"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cs-CZ"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cs-CZ"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cs-CZ" sz="1800" b="1" i="0" u="none" strike="noStrike" kern="1200" cap="none" spc="0" normalizeH="0" baseline="0" noProof="0" dirty="0">
                <a:ln>
                  <a:noFill/>
                </a:ln>
                <a:solidFill>
                  <a:prstClr val="black"/>
                </a:solidFill>
                <a:effectLst/>
                <a:uLnTx/>
                <a:uFillTx/>
                <a:latin typeface="Calibri" panose="020F0502020204030204"/>
                <a:ea typeface="+mn-ea"/>
                <a:cs typeface="+mn-cs"/>
              </a:rPr>
              <a:t>Specializační studium:</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cs-CZ" sz="1800" b="0" i="0" u="none" strike="noStrike" kern="1200" cap="none" spc="0" normalizeH="0" baseline="0" noProof="0" dirty="0">
                <a:ln>
                  <a:noFill/>
                </a:ln>
                <a:solidFill>
                  <a:srgbClr val="00B050"/>
                </a:solidFill>
                <a:effectLst/>
                <a:uLnTx/>
                <a:uFillTx/>
                <a:latin typeface="Calibri" panose="020F0502020204030204"/>
                <a:ea typeface="+mn-ea"/>
                <a:cs typeface="+mn-cs"/>
              </a:rPr>
              <a:t>Požadováno pro specializaci lesní pozemky, lesní porosty a škody na lese.</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cs-CZ" sz="1800" b="0" i="0" u="none" strike="noStrike" kern="1200" cap="none" spc="0" normalizeH="0" baseline="0" noProof="0" dirty="0">
                <a:ln>
                  <a:noFill/>
                </a:ln>
                <a:solidFill>
                  <a:prstClr val="black"/>
                </a:solidFill>
                <a:effectLst/>
                <a:uLnTx/>
                <a:uFillTx/>
                <a:latin typeface="Calibri" panose="020F0502020204030204"/>
                <a:ea typeface="+mn-ea"/>
                <a:cs typeface="+mn-cs"/>
              </a:rPr>
              <a:t>Postgraduální 4 semestrální specializační studium v rozsahu minimálně 4 semestry, například na  LDF Mendelu. </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cs-CZ"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cs-CZ" sz="1800" b="1" i="0" u="none" strike="noStrike" kern="1200" cap="none" spc="0" normalizeH="0" baseline="0" noProof="0" dirty="0">
                <a:ln>
                  <a:noFill/>
                </a:ln>
                <a:solidFill>
                  <a:prstClr val="black"/>
                </a:solidFill>
                <a:effectLst/>
                <a:uLnTx/>
                <a:uFillTx/>
                <a:latin typeface="Calibri" panose="020F0502020204030204"/>
                <a:ea typeface="+mn-ea"/>
                <a:cs typeface="+mn-cs"/>
              </a:rPr>
              <a:t>Odborná praxe:</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cs-CZ" sz="1800" b="0" i="0" u="none" strike="noStrike" kern="1200" cap="none" spc="0" normalizeH="0" baseline="0" noProof="0" dirty="0">
                <a:ln>
                  <a:noFill/>
                </a:ln>
                <a:solidFill>
                  <a:srgbClr val="00B050"/>
                </a:solidFill>
                <a:effectLst/>
                <a:uLnTx/>
                <a:uFillTx/>
                <a:latin typeface="Calibri" panose="020F0502020204030204"/>
                <a:ea typeface="+mn-ea"/>
                <a:cs typeface="+mn-cs"/>
              </a:rPr>
              <a:t>Minimálně 10 let odborné lesnické praxe po ukončení vysokoškolského studia bezprostředně předcházející podání žádosti o jmenování. </a:t>
            </a:r>
          </a:p>
          <a:p>
            <a:pPr marL="0" indent="0">
              <a:buNone/>
            </a:pPr>
            <a:endParaRPr lang="cs-CZ" dirty="0"/>
          </a:p>
        </p:txBody>
      </p:sp>
      <p:sp>
        <p:nvSpPr>
          <p:cNvPr id="5" name="Zástupný text 4">
            <a:extLst>
              <a:ext uri="{FF2B5EF4-FFF2-40B4-BE49-F238E27FC236}">
                <a16:creationId xmlns:a16="http://schemas.microsoft.com/office/drawing/2014/main" id="{94FEFA43-FD2C-45BA-AE6E-A99D2971CB76}"/>
              </a:ext>
            </a:extLst>
          </p:cNvPr>
          <p:cNvSpPr>
            <a:spLocks noGrp="1"/>
          </p:cNvSpPr>
          <p:nvPr>
            <p:ph type="body" sz="quarter" idx="3"/>
          </p:nvPr>
        </p:nvSpPr>
        <p:spPr>
          <a:xfrm>
            <a:off x="5821679" y="1681163"/>
            <a:ext cx="5533709" cy="823912"/>
          </a:xfrm>
          <a:solidFill>
            <a:schemeClr val="bg1">
              <a:lumMod val="95000"/>
            </a:schemeClr>
          </a:solidFill>
          <a:ln w="12700">
            <a:solidFill>
              <a:schemeClr val="tx1"/>
            </a:solidFill>
          </a:ln>
        </p:spPr>
        <p:txBody>
          <a:bodyPr>
            <a:normAutofit fontScale="85000" lnSpcReduction="10000"/>
          </a:bodyPr>
          <a:lstStyle/>
          <a:p>
            <a:r>
              <a:rPr lang="cs-CZ" dirty="0"/>
              <a:t>Zákon č. 254/2019 Sb. a prováděcí vyhlášky</a:t>
            </a:r>
          </a:p>
          <a:p>
            <a:endParaRPr lang="cs-CZ" dirty="0"/>
          </a:p>
        </p:txBody>
      </p:sp>
      <p:sp>
        <p:nvSpPr>
          <p:cNvPr id="6" name="Zástupný obsah 5">
            <a:extLst>
              <a:ext uri="{FF2B5EF4-FFF2-40B4-BE49-F238E27FC236}">
                <a16:creationId xmlns:a16="http://schemas.microsoft.com/office/drawing/2014/main" id="{2DAB076F-11D4-404A-ABB3-A6B0F99292FE}"/>
              </a:ext>
            </a:extLst>
          </p:cNvPr>
          <p:cNvSpPr>
            <a:spLocks noGrp="1"/>
          </p:cNvSpPr>
          <p:nvPr>
            <p:ph sz="quarter" idx="4"/>
          </p:nvPr>
        </p:nvSpPr>
        <p:spPr>
          <a:xfrm>
            <a:off x="5821680" y="2505075"/>
            <a:ext cx="5530531" cy="3684588"/>
          </a:xfrm>
          <a:solidFill>
            <a:schemeClr val="bg1">
              <a:lumMod val="95000"/>
            </a:schemeClr>
          </a:solidFill>
          <a:ln w="12700">
            <a:solidFill>
              <a:schemeClr val="tx1"/>
            </a:solidFill>
          </a:ln>
        </p:spPr>
        <p:txBody>
          <a:bodyPr>
            <a:normAutofit fontScale="92500" lnSpcReduction="20000"/>
          </a:body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cs-CZ" sz="1900" b="1" i="0" u="none" strike="noStrike" kern="1200" cap="none" spc="0" normalizeH="0" baseline="0" noProof="0" dirty="0">
                <a:ln>
                  <a:noFill/>
                </a:ln>
                <a:solidFill>
                  <a:prstClr val="black"/>
                </a:solidFill>
                <a:effectLst/>
                <a:uLnTx/>
                <a:uFillTx/>
                <a:latin typeface="Calibri" panose="020F0502020204030204"/>
                <a:ea typeface="+mn-ea"/>
                <a:cs typeface="+mn-cs"/>
              </a:rPr>
              <a:t>Vzdělání:</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cs-CZ" sz="1900" b="0" i="0" u="none" strike="noStrike" kern="1200" cap="none" spc="0" normalizeH="0" baseline="0" noProof="0" dirty="0">
                <a:ln>
                  <a:noFill/>
                </a:ln>
                <a:solidFill>
                  <a:srgbClr val="00B050"/>
                </a:solidFill>
                <a:effectLst/>
                <a:uLnTx/>
                <a:uFillTx/>
                <a:latin typeface="Calibri" panose="020F0502020204030204"/>
                <a:ea typeface="+mn-ea"/>
                <a:cs typeface="+mn-cs"/>
              </a:rPr>
              <a:t>Vysokoškolské vzdělání odpovídajícího směru zaměřené na daný obor a dané odvětví nejméně v  magisterském studijním programu, pokud je lze získat, jinak nejvyšší dosažitelné vzdělání zaměřené na daný obor a odvětví.</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cs-CZ" sz="1900" b="0" i="0" u="none" strike="noStrike" kern="1200" cap="none" spc="0" normalizeH="0" baseline="0" noProof="0" dirty="0">
                <a:ln>
                  <a:noFill/>
                </a:ln>
                <a:solidFill>
                  <a:prstClr val="black"/>
                </a:solidFill>
                <a:effectLst/>
                <a:uLnTx/>
                <a:uFillTx/>
                <a:latin typeface="Calibri" panose="020F0502020204030204"/>
                <a:ea typeface="+mn-ea"/>
                <a:cs typeface="+mn-cs"/>
              </a:rPr>
              <a:t>Lze mít za to, že budou akceptovány lesnicky zaměřené studijní programy.</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cs-CZ" sz="19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cs-CZ" sz="1900" b="1" i="0" u="none" strike="noStrike" kern="1200" cap="none" spc="0" normalizeH="0" baseline="0" noProof="0" dirty="0">
                <a:ln>
                  <a:noFill/>
                </a:ln>
                <a:solidFill>
                  <a:prstClr val="black"/>
                </a:solidFill>
                <a:effectLst/>
                <a:uLnTx/>
                <a:uFillTx/>
                <a:latin typeface="Calibri" panose="020F0502020204030204"/>
                <a:ea typeface="+mn-ea"/>
                <a:cs typeface="+mn-cs"/>
              </a:rPr>
              <a:t>Specializační studium:</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cs-CZ" sz="1900" b="0" i="0" u="none" strike="noStrike" kern="1200" cap="none" spc="0" normalizeH="0" baseline="0" noProof="0" dirty="0">
                <a:ln>
                  <a:noFill/>
                </a:ln>
                <a:solidFill>
                  <a:srgbClr val="00B050"/>
                </a:solidFill>
                <a:effectLst/>
                <a:uLnTx/>
                <a:uFillTx/>
                <a:latin typeface="Calibri" panose="020F0502020204030204"/>
                <a:ea typeface="+mn-ea"/>
                <a:cs typeface="+mn-cs"/>
              </a:rPr>
              <a:t>Nepožadováno pro Odvětví oceňování lesa, rostlinstva a nerostů</a:t>
            </a:r>
          </a:p>
          <a:p>
            <a:pPr marL="0" marR="0" lvl="0" indent="0" algn="ctr"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cs-CZ" sz="1900" b="0" i="0" u="none" strike="noStrike" kern="1200" cap="none" spc="0" normalizeH="0" baseline="0" noProof="0" dirty="0">
                <a:ln>
                  <a:noFill/>
                </a:ln>
                <a:solidFill>
                  <a:srgbClr val="00B050"/>
                </a:solidFill>
                <a:effectLst/>
                <a:uLnTx/>
                <a:uFillTx/>
                <a:latin typeface="Calibri" panose="020F0502020204030204"/>
                <a:ea typeface="+mn-ea"/>
                <a:cs typeface="+mn-cs"/>
              </a:rPr>
              <a:t> </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cs-CZ" sz="19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cs-CZ" sz="19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cs-CZ" sz="19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cs-CZ" sz="1900" b="1" i="0" u="none" strike="noStrike" kern="1200" cap="none" spc="0" normalizeH="0" baseline="0" noProof="0" dirty="0">
                <a:ln>
                  <a:noFill/>
                </a:ln>
                <a:solidFill>
                  <a:prstClr val="black"/>
                </a:solidFill>
                <a:effectLst/>
                <a:uLnTx/>
                <a:uFillTx/>
                <a:latin typeface="Calibri" panose="020F0502020204030204"/>
                <a:ea typeface="+mn-ea"/>
                <a:cs typeface="+mn-cs"/>
              </a:rPr>
              <a:t>Odborná praxe:</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cs-CZ" sz="1900" b="0" i="0" u="none" strike="noStrike" kern="1200" cap="none" spc="0" normalizeH="0" baseline="0" noProof="0" dirty="0">
                <a:ln>
                  <a:noFill/>
                </a:ln>
                <a:solidFill>
                  <a:srgbClr val="00B050"/>
                </a:solidFill>
                <a:effectLst/>
                <a:uLnTx/>
                <a:uFillTx/>
                <a:latin typeface="Calibri" panose="020F0502020204030204"/>
                <a:ea typeface="+mn-ea"/>
                <a:cs typeface="+mn-cs"/>
              </a:rPr>
              <a:t>Získání 5 let aktivní odborné praxe zaměřené na daný obor a dané odvětví</a:t>
            </a:r>
          </a:p>
          <a:p>
            <a:pPr marL="0" indent="0">
              <a:buNone/>
            </a:pPr>
            <a:endParaRPr lang="cs-CZ" dirty="0">
              <a:solidFill>
                <a:srgbClr val="00B050"/>
              </a:solidFill>
              <a:cs typeface="Times New Roman" panose="02020603050405020304" pitchFamily="18" charset="0"/>
            </a:endParaRPr>
          </a:p>
        </p:txBody>
      </p:sp>
      <p:sp>
        <p:nvSpPr>
          <p:cNvPr id="7" name="Zástupný symbol pro číslo snímku 6">
            <a:extLst>
              <a:ext uri="{FF2B5EF4-FFF2-40B4-BE49-F238E27FC236}">
                <a16:creationId xmlns:a16="http://schemas.microsoft.com/office/drawing/2014/main" id="{F7072DBD-81E2-407C-8FC5-C9FC81D47F5D}"/>
              </a:ext>
            </a:extLst>
          </p:cNvPr>
          <p:cNvSpPr>
            <a:spLocks noGrp="1"/>
          </p:cNvSpPr>
          <p:nvPr>
            <p:ph type="sldNum" sz="quarter" idx="12"/>
          </p:nvPr>
        </p:nvSpPr>
        <p:spPr/>
        <p:txBody>
          <a:bodyPr/>
          <a:lstStyle/>
          <a:p>
            <a:fld id="{730CED22-3BC0-42F4-90CD-C515FBD112EA}" type="slidenum">
              <a:rPr lang="cs-CZ" smtClean="0"/>
              <a:t>6</a:t>
            </a:fld>
            <a:endParaRPr lang="cs-CZ"/>
          </a:p>
        </p:txBody>
      </p:sp>
      <p:sp>
        <p:nvSpPr>
          <p:cNvPr id="8" name="Šipka: doprava 7">
            <a:extLst>
              <a:ext uri="{FF2B5EF4-FFF2-40B4-BE49-F238E27FC236}">
                <a16:creationId xmlns:a16="http://schemas.microsoft.com/office/drawing/2014/main" id="{949A5E62-44AC-F1DF-4183-E238DEFF669B}"/>
              </a:ext>
            </a:extLst>
          </p:cNvPr>
          <p:cNvSpPr/>
          <p:nvPr/>
        </p:nvSpPr>
        <p:spPr>
          <a:xfrm>
            <a:off x="4782778" y="1362424"/>
            <a:ext cx="1681566" cy="484632"/>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320348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5738698-1A15-4489-86E5-D5C134A2E935}"/>
              </a:ext>
            </a:extLst>
          </p:cNvPr>
          <p:cNvSpPr>
            <a:spLocks noGrp="1"/>
          </p:cNvSpPr>
          <p:nvPr>
            <p:ph type="title"/>
          </p:nvPr>
        </p:nvSpPr>
        <p:spPr/>
        <p:txBody>
          <a:bodyPr/>
          <a:lstStyle/>
          <a:p>
            <a:pPr algn="ctr"/>
            <a:r>
              <a:rPr lang="cs-CZ" dirty="0"/>
              <a:t>Vstupní zkouška znalce </a:t>
            </a:r>
          </a:p>
        </p:txBody>
      </p:sp>
      <p:sp>
        <p:nvSpPr>
          <p:cNvPr id="3" name="Zástupný text 2">
            <a:extLst>
              <a:ext uri="{FF2B5EF4-FFF2-40B4-BE49-F238E27FC236}">
                <a16:creationId xmlns:a16="http://schemas.microsoft.com/office/drawing/2014/main" id="{9FF33592-334B-479C-AB67-2DD29313A76D}"/>
              </a:ext>
            </a:extLst>
          </p:cNvPr>
          <p:cNvSpPr>
            <a:spLocks noGrp="1"/>
          </p:cNvSpPr>
          <p:nvPr>
            <p:ph type="body" idx="1"/>
          </p:nvPr>
        </p:nvSpPr>
        <p:spPr>
          <a:xfrm>
            <a:off x="839789" y="1681163"/>
            <a:ext cx="4783772" cy="823912"/>
          </a:xfrm>
          <a:solidFill>
            <a:schemeClr val="bg1">
              <a:lumMod val="95000"/>
            </a:schemeClr>
          </a:solidFill>
          <a:ln w="12700">
            <a:solidFill>
              <a:schemeClr val="tx1"/>
            </a:solidFill>
          </a:ln>
        </p:spPr>
        <p:txBody>
          <a:bodyPr>
            <a:normAutofit fontScale="85000" lnSpcReduction="10000"/>
          </a:bodyPr>
          <a:lstStyle/>
          <a:p>
            <a:r>
              <a:rPr lang="cs-CZ" dirty="0"/>
              <a:t>Zákon č. 36/1967 Sb. a prováděcí vyhláška </a:t>
            </a:r>
          </a:p>
          <a:p>
            <a:r>
              <a:rPr lang="cs-CZ" dirty="0"/>
              <a:t>Instrukce č. 8/2017 MSP</a:t>
            </a:r>
          </a:p>
        </p:txBody>
      </p:sp>
      <p:sp>
        <p:nvSpPr>
          <p:cNvPr id="4" name="Zástupný obsah 3">
            <a:extLst>
              <a:ext uri="{FF2B5EF4-FFF2-40B4-BE49-F238E27FC236}">
                <a16:creationId xmlns:a16="http://schemas.microsoft.com/office/drawing/2014/main" id="{D4C661FE-1CD0-4381-B04C-F6C62A9393AD}"/>
              </a:ext>
            </a:extLst>
          </p:cNvPr>
          <p:cNvSpPr>
            <a:spLocks noGrp="1"/>
          </p:cNvSpPr>
          <p:nvPr>
            <p:ph sz="half" idx="2"/>
          </p:nvPr>
        </p:nvSpPr>
        <p:spPr>
          <a:xfrm>
            <a:off x="839789" y="2505075"/>
            <a:ext cx="4783772" cy="3684588"/>
          </a:xfrm>
          <a:solidFill>
            <a:schemeClr val="bg1">
              <a:lumMod val="95000"/>
            </a:schemeClr>
          </a:solidFill>
          <a:ln w="12700">
            <a:solidFill>
              <a:schemeClr val="tx1"/>
            </a:solidFill>
          </a:ln>
        </p:spPr>
        <p:txBody>
          <a:bodyPr>
            <a:normAutofit lnSpcReduction="10000"/>
          </a:bodyPr>
          <a:lstStyle/>
          <a:p>
            <a:pPr marL="0" indent="0">
              <a:spcBef>
                <a:spcPts val="0"/>
              </a:spcBef>
              <a:buNone/>
            </a:pPr>
            <a:r>
              <a:rPr lang="cs-CZ" sz="1800" dirty="0"/>
              <a:t>Žádost</a:t>
            </a:r>
          </a:p>
          <a:p>
            <a:pPr marL="0" indent="0">
              <a:spcBef>
                <a:spcPts val="0"/>
              </a:spcBef>
              <a:buNone/>
            </a:pPr>
            <a:r>
              <a:rPr lang="cs-CZ" sz="1800" dirty="0"/>
              <a:t>Správní řízení</a:t>
            </a:r>
          </a:p>
          <a:p>
            <a:pPr marL="0" indent="0">
              <a:spcBef>
                <a:spcPts val="0"/>
              </a:spcBef>
              <a:buNone/>
            </a:pPr>
            <a:r>
              <a:rPr lang="cs-CZ" sz="1800" dirty="0"/>
              <a:t>KS nebo MSP</a:t>
            </a:r>
          </a:p>
          <a:p>
            <a:pPr marL="0" indent="0">
              <a:spcBef>
                <a:spcPts val="0"/>
              </a:spcBef>
              <a:buNone/>
            </a:pPr>
            <a:r>
              <a:rPr lang="cs-CZ" sz="1800" dirty="0"/>
              <a:t>Poradní sbory (zkoušely)</a:t>
            </a:r>
          </a:p>
          <a:p>
            <a:pPr marL="0" indent="0">
              <a:spcBef>
                <a:spcPts val="0"/>
              </a:spcBef>
              <a:buNone/>
            </a:pPr>
            <a:r>
              <a:rPr lang="cs-CZ" sz="1800" dirty="0"/>
              <a:t>Písemné testy (znalecká legislativa a oceňovací legislativa) </a:t>
            </a:r>
          </a:p>
          <a:p>
            <a:pPr marL="0" indent="0">
              <a:spcBef>
                <a:spcPts val="0"/>
              </a:spcBef>
              <a:buNone/>
            </a:pPr>
            <a:r>
              <a:rPr lang="cs-CZ" sz="1800" dirty="0"/>
              <a:t>Zkušební znalecký posudek</a:t>
            </a:r>
          </a:p>
          <a:p>
            <a:pPr marL="0" indent="0">
              <a:spcBef>
                <a:spcPts val="0"/>
              </a:spcBef>
              <a:buNone/>
            </a:pPr>
            <a:r>
              <a:rPr lang="cs-CZ" sz="1800" dirty="0"/>
              <a:t>Pohovor, zkouška</a:t>
            </a:r>
          </a:p>
          <a:p>
            <a:pPr marL="0" indent="0">
              <a:spcBef>
                <a:spcPts val="0"/>
              </a:spcBef>
              <a:buNone/>
            </a:pPr>
            <a:r>
              <a:rPr lang="cs-CZ" sz="1800" dirty="0"/>
              <a:t>Jmenování</a:t>
            </a:r>
          </a:p>
        </p:txBody>
      </p:sp>
      <p:sp>
        <p:nvSpPr>
          <p:cNvPr id="5" name="Zástupný text 4">
            <a:extLst>
              <a:ext uri="{FF2B5EF4-FFF2-40B4-BE49-F238E27FC236}">
                <a16:creationId xmlns:a16="http://schemas.microsoft.com/office/drawing/2014/main" id="{94FEFA43-FD2C-45BA-AE6E-A99D2971CB76}"/>
              </a:ext>
            </a:extLst>
          </p:cNvPr>
          <p:cNvSpPr>
            <a:spLocks noGrp="1"/>
          </p:cNvSpPr>
          <p:nvPr>
            <p:ph type="body" sz="quarter" idx="3"/>
          </p:nvPr>
        </p:nvSpPr>
        <p:spPr>
          <a:xfrm>
            <a:off x="5821679" y="1681163"/>
            <a:ext cx="5533709" cy="823912"/>
          </a:xfrm>
          <a:solidFill>
            <a:schemeClr val="bg1">
              <a:lumMod val="95000"/>
            </a:schemeClr>
          </a:solidFill>
          <a:ln w="12700">
            <a:solidFill>
              <a:schemeClr val="tx1"/>
            </a:solidFill>
          </a:ln>
        </p:spPr>
        <p:txBody>
          <a:bodyPr>
            <a:normAutofit fontScale="85000" lnSpcReduction="10000"/>
          </a:bodyPr>
          <a:lstStyle/>
          <a:p>
            <a:r>
              <a:rPr lang="cs-CZ" dirty="0"/>
              <a:t>Zákon č. 254/2019 Sb. a prováděcí vyhlášky</a:t>
            </a:r>
          </a:p>
          <a:p>
            <a:r>
              <a:rPr lang="cs-CZ" dirty="0">
                <a:solidFill>
                  <a:srgbClr val="00B050"/>
                </a:solidFill>
                <a:cs typeface="Times New Roman" panose="02020603050405020304" pitchFamily="18" charset="0"/>
              </a:rPr>
              <a:t>Nově „Vstupní zkouška znalce“</a:t>
            </a:r>
            <a:endParaRPr lang="cs-CZ" dirty="0"/>
          </a:p>
        </p:txBody>
      </p:sp>
      <p:sp>
        <p:nvSpPr>
          <p:cNvPr id="6" name="Zástupný obsah 5">
            <a:extLst>
              <a:ext uri="{FF2B5EF4-FFF2-40B4-BE49-F238E27FC236}">
                <a16:creationId xmlns:a16="http://schemas.microsoft.com/office/drawing/2014/main" id="{2DAB076F-11D4-404A-ABB3-A6B0F99292FE}"/>
              </a:ext>
            </a:extLst>
          </p:cNvPr>
          <p:cNvSpPr>
            <a:spLocks noGrp="1"/>
          </p:cNvSpPr>
          <p:nvPr>
            <p:ph sz="quarter" idx="4"/>
          </p:nvPr>
        </p:nvSpPr>
        <p:spPr>
          <a:xfrm>
            <a:off x="5821680" y="2505075"/>
            <a:ext cx="5530531" cy="3684588"/>
          </a:xfrm>
          <a:solidFill>
            <a:schemeClr val="bg1">
              <a:lumMod val="95000"/>
            </a:schemeClr>
          </a:solidFill>
          <a:ln w="12700">
            <a:solidFill>
              <a:schemeClr val="tx1"/>
            </a:solidFill>
          </a:ln>
        </p:spPr>
        <p:txBody>
          <a:bodyPr>
            <a:normAutofit lnSpcReduction="10000"/>
          </a:bodyPr>
          <a:lstStyle/>
          <a:p>
            <a:pPr marL="0" indent="0">
              <a:spcBef>
                <a:spcPts val="0"/>
              </a:spcBef>
              <a:buNone/>
            </a:pPr>
            <a:r>
              <a:rPr lang="cs-CZ" sz="2000" b="1" dirty="0">
                <a:solidFill>
                  <a:srgbClr val="00B050"/>
                </a:solidFill>
                <a:cs typeface="Times New Roman" panose="02020603050405020304" pitchFamily="18" charset="0"/>
              </a:rPr>
              <a:t>Obecná část</a:t>
            </a:r>
          </a:p>
          <a:p>
            <a:pPr marL="0" indent="0">
              <a:spcBef>
                <a:spcPts val="0"/>
              </a:spcBef>
              <a:buNone/>
            </a:pPr>
            <a:r>
              <a:rPr lang="cs-CZ" sz="1800" dirty="0">
                <a:solidFill>
                  <a:srgbClr val="00B050"/>
                </a:solidFill>
                <a:cs typeface="Times New Roman" panose="02020603050405020304" pitchFamily="18" charset="0"/>
              </a:rPr>
              <a:t>Žádost</a:t>
            </a:r>
          </a:p>
          <a:p>
            <a:pPr marL="0" indent="0">
              <a:spcBef>
                <a:spcPts val="0"/>
              </a:spcBef>
              <a:buNone/>
            </a:pPr>
            <a:r>
              <a:rPr lang="cs-CZ" sz="1800" dirty="0">
                <a:solidFill>
                  <a:srgbClr val="00B050"/>
                </a:solidFill>
                <a:cs typeface="Times New Roman" panose="02020603050405020304" pitchFamily="18" charset="0"/>
              </a:rPr>
              <a:t>Ověřuje se znalost právních předpisů výkonu znalecké činnosti</a:t>
            </a:r>
          </a:p>
          <a:p>
            <a:pPr marL="0" indent="0">
              <a:spcBef>
                <a:spcPts val="0"/>
              </a:spcBef>
              <a:buNone/>
            </a:pPr>
            <a:r>
              <a:rPr lang="cs-CZ" sz="1800" dirty="0">
                <a:solidFill>
                  <a:srgbClr val="00B050"/>
                </a:solidFill>
                <a:cs typeface="Times New Roman" panose="02020603050405020304" pitchFamily="18" charset="0"/>
              </a:rPr>
              <a:t>Písemná zkouška- test</a:t>
            </a:r>
          </a:p>
          <a:p>
            <a:pPr marL="0" indent="0">
              <a:spcBef>
                <a:spcPts val="0"/>
              </a:spcBef>
              <a:buNone/>
            </a:pPr>
            <a:r>
              <a:rPr lang="cs-CZ" sz="1800" dirty="0">
                <a:solidFill>
                  <a:srgbClr val="00B050"/>
                </a:solidFill>
                <a:cs typeface="Times New Roman" panose="02020603050405020304" pitchFamily="18" charset="0"/>
              </a:rPr>
              <a:t>Organizuje Justiční akademie</a:t>
            </a:r>
          </a:p>
          <a:p>
            <a:pPr marL="0" indent="0">
              <a:lnSpc>
                <a:spcPct val="100000"/>
              </a:lnSpc>
              <a:spcBef>
                <a:spcPts val="0"/>
              </a:spcBef>
              <a:buNone/>
            </a:pPr>
            <a:endParaRPr lang="cs-CZ" sz="2000" b="1" dirty="0">
              <a:solidFill>
                <a:srgbClr val="00B050"/>
              </a:solidFill>
              <a:cs typeface="Times New Roman" panose="02020603050405020304" pitchFamily="18" charset="0"/>
            </a:endParaRPr>
          </a:p>
          <a:p>
            <a:pPr marL="0" indent="0">
              <a:lnSpc>
                <a:spcPct val="100000"/>
              </a:lnSpc>
              <a:spcBef>
                <a:spcPts val="0"/>
              </a:spcBef>
              <a:buNone/>
            </a:pPr>
            <a:r>
              <a:rPr lang="cs-CZ" sz="2000" b="1" dirty="0">
                <a:solidFill>
                  <a:srgbClr val="00B050"/>
                </a:solidFill>
                <a:cs typeface="Times New Roman" panose="02020603050405020304" pitchFamily="18" charset="0"/>
              </a:rPr>
              <a:t>Zvláštní část</a:t>
            </a:r>
          </a:p>
          <a:p>
            <a:pPr marL="0" indent="0">
              <a:lnSpc>
                <a:spcPct val="100000"/>
              </a:lnSpc>
              <a:spcBef>
                <a:spcPts val="0"/>
              </a:spcBef>
              <a:buNone/>
            </a:pPr>
            <a:r>
              <a:rPr lang="cs-CZ" sz="1800" dirty="0">
                <a:solidFill>
                  <a:srgbClr val="00B050"/>
                </a:solidFill>
                <a:cs typeface="Times New Roman" panose="02020603050405020304" pitchFamily="18" charset="0"/>
              </a:rPr>
              <a:t>Žádost</a:t>
            </a:r>
          </a:p>
          <a:p>
            <a:pPr marL="0" indent="0">
              <a:spcBef>
                <a:spcPts val="0"/>
              </a:spcBef>
              <a:buNone/>
            </a:pPr>
            <a:r>
              <a:rPr lang="cs-CZ" sz="1800" dirty="0">
                <a:solidFill>
                  <a:srgbClr val="00B050"/>
                </a:solidFill>
                <a:cs typeface="Times New Roman" panose="02020603050405020304" pitchFamily="18" charset="0"/>
              </a:rPr>
              <a:t>Ověřuje se schopnost vypracovat znalecký posudek a znalosti z oboru a odvětví, s přihlédnutím ke specializaci, pokud byla zvolena.</a:t>
            </a:r>
          </a:p>
          <a:p>
            <a:pPr marL="0" indent="0">
              <a:spcBef>
                <a:spcPts val="0"/>
              </a:spcBef>
              <a:buNone/>
            </a:pPr>
            <a:r>
              <a:rPr lang="cs-CZ" sz="1800" dirty="0">
                <a:solidFill>
                  <a:srgbClr val="00B050"/>
                </a:solidFill>
                <a:cs typeface="Times New Roman" panose="02020603050405020304" pitchFamily="18" charset="0"/>
              </a:rPr>
              <a:t>Zkouší:</a:t>
            </a:r>
          </a:p>
          <a:p>
            <a:pPr marL="0" indent="0">
              <a:spcBef>
                <a:spcPts val="0"/>
              </a:spcBef>
              <a:buNone/>
            </a:pPr>
            <a:r>
              <a:rPr lang="cs-CZ" sz="1800" dirty="0">
                <a:solidFill>
                  <a:srgbClr val="00B050"/>
                </a:solidFill>
                <a:cs typeface="Times New Roman" panose="02020603050405020304" pitchFamily="18" charset="0"/>
              </a:rPr>
              <a:t>Zkušební komise jmenovaná  ministrem spravedlnosti. Nejméně tříčlenná, předseda a další členové. </a:t>
            </a:r>
          </a:p>
          <a:p>
            <a:pPr marL="0" indent="0">
              <a:spcBef>
                <a:spcPts val="0"/>
              </a:spcBef>
              <a:buNone/>
            </a:pPr>
            <a:endParaRPr lang="cs-CZ" dirty="0">
              <a:solidFill>
                <a:srgbClr val="00B050"/>
              </a:solidFill>
              <a:cs typeface="Times New Roman" panose="02020603050405020304" pitchFamily="18" charset="0"/>
            </a:endParaRPr>
          </a:p>
          <a:p>
            <a:pPr marL="0" indent="0">
              <a:buNone/>
            </a:pPr>
            <a:endParaRPr lang="cs-CZ" dirty="0">
              <a:solidFill>
                <a:srgbClr val="00B050"/>
              </a:solidFill>
              <a:cs typeface="Times New Roman" panose="02020603050405020304" pitchFamily="18" charset="0"/>
            </a:endParaRPr>
          </a:p>
          <a:p>
            <a:pPr marL="0" indent="0">
              <a:buNone/>
            </a:pPr>
            <a:endParaRPr lang="cs-CZ" dirty="0">
              <a:solidFill>
                <a:srgbClr val="00B050"/>
              </a:solidFill>
              <a:cs typeface="Times New Roman" panose="02020603050405020304" pitchFamily="18" charset="0"/>
            </a:endParaRPr>
          </a:p>
        </p:txBody>
      </p:sp>
      <p:sp>
        <p:nvSpPr>
          <p:cNvPr id="7" name="Zástupný symbol pro číslo snímku 6">
            <a:extLst>
              <a:ext uri="{FF2B5EF4-FFF2-40B4-BE49-F238E27FC236}">
                <a16:creationId xmlns:a16="http://schemas.microsoft.com/office/drawing/2014/main" id="{F7072DBD-81E2-407C-8FC5-C9FC81D47F5D}"/>
              </a:ext>
            </a:extLst>
          </p:cNvPr>
          <p:cNvSpPr>
            <a:spLocks noGrp="1"/>
          </p:cNvSpPr>
          <p:nvPr>
            <p:ph type="sldNum" sz="quarter" idx="12"/>
          </p:nvPr>
        </p:nvSpPr>
        <p:spPr/>
        <p:txBody>
          <a:bodyPr/>
          <a:lstStyle/>
          <a:p>
            <a:fld id="{730CED22-3BC0-42F4-90CD-C515FBD112EA}" type="slidenum">
              <a:rPr lang="cs-CZ" smtClean="0"/>
              <a:t>7</a:t>
            </a:fld>
            <a:endParaRPr lang="cs-CZ"/>
          </a:p>
        </p:txBody>
      </p:sp>
      <p:sp>
        <p:nvSpPr>
          <p:cNvPr id="8" name="Šipka: doprava 7">
            <a:extLst>
              <a:ext uri="{FF2B5EF4-FFF2-40B4-BE49-F238E27FC236}">
                <a16:creationId xmlns:a16="http://schemas.microsoft.com/office/drawing/2014/main" id="{D93CF55B-E26C-4BBC-8840-4AFFC227AA7A}"/>
              </a:ext>
            </a:extLst>
          </p:cNvPr>
          <p:cNvSpPr/>
          <p:nvPr/>
        </p:nvSpPr>
        <p:spPr>
          <a:xfrm>
            <a:off x="4782779" y="1272160"/>
            <a:ext cx="1681566" cy="484632"/>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41824562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5738698-1A15-4489-86E5-D5C134A2E935}"/>
              </a:ext>
            </a:extLst>
          </p:cNvPr>
          <p:cNvSpPr>
            <a:spLocks noGrp="1"/>
          </p:cNvSpPr>
          <p:nvPr>
            <p:ph type="title"/>
          </p:nvPr>
        </p:nvSpPr>
        <p:spPr/>
        <p:txBody>
          <a:bodyPr/>
          <a:lstStyle/>
          <a:p>
            <a:r>
              <a:rPr lang="cs-CZ" dirty="0"/>
              <a:t>Vznik oprávnění</a:t>
            </a:r>
          </a:p>
        </p:txBody>
      </p:sp>
      <p:sp>
        <p:nvSpPr>
          <p:cNvPr id="3" name="Zástupný text 2">
            <a:extLst>
              <a:ext uri="{FF2B5EF4-FFF2-40B4-BE49-F238E27FC236}">
                <a16:creationId xmlns:a16="http://schemas.microsoft.com/office/drawing/2014/main" id="{9FF33592-334B-479C-AB67-2DD29313A76D}"/>
              </a:ext>
            </a:extLst>
          </p:cNvPr>
          <p:cNvSpPr>
            <a:spLocks noGrp="1"/>
          </p:cNvSpPr>
          <p:nvPr>
            <p:ph type="body" idx="1"/>
          </p:nvPr>
        </p:nvSpPr>
        <p:spPr>
          <a:xfrm>
            <a:off x="839789" y="1681163"/>
            <a:ext cx="4783772" cy="823912"/>
          </a:xfrm>
          <a:solidFill>
            <a:schemeClr val="bg1">
              <a:lumMod val="95000"/>
            </a:schemeClr>
          </a:solidFill>
          <a:ln w="12700">
            <a:solidFill>
              <a:schemeClr val="tx1"/>
            </a:solidFill>
          </a:ln>
        </p:spPr>
        <p:txBody>
          <a:bodyPr>
            <a:normAutofit fontScale="85000" lnSpcReduction="10000"/>
          </a:bodyPr>
          <a:lstStyle/>
          <a:p>
            <a:r>
              <a:rPr lang="cs-CZ" dirty="0"/>
              <a:t>Zákon č. 36/1967 Sb. a prováděcí vyhláška </a:t>
            </a:r>
          </a:p>
          <a:p>
            <a:r>
              <a:rPr lang="cs-CZ" dirty="0"/>
              <a:t>Instrukce č. 8/2017 MSP</a:t>
            </a:r>
          </a:p>
        </p:txBody>
      </p:sp>
      <p:sp>
        <p:nvSpPr>
          <p:cNvPr id="4" name="Zástupný obsah 3">
            <a:extLst>
              <a:ext uri="{FF2B5EF4-FFF2-40B4-BE49-F238E27FC236}">
                <a16:creationId xmlns:a16="http://schemas.microsoft.com/office/drawing/2014/main" id="{D4C661FE-1CD0-4381-B04C-F6C62A9393AD}"/>
              </a:ext>
            </a:extLst>
          </p:cNvPr>
          <p:cNvSpPr>
            <a:spLocks noGrp="1"/>
          </p:cNvSpPr>
          <p:nvPr>
            <p:ph sz="half" idx="2"/>
          </p:nvPr>
        </p:nvSpPr>
        <p:spPr>
          <a:xfrm>
            <a:off x="839789" y="2505075"/>
            <a:ext cx="4783772" cy="3684588"/>
          </a:xfrm>
          <a:solidFill>
            <a:schemeClr val="bg1">
              <a:lumMod val="95000"/>
            </a:schemeClr>
          </a:solidFill>
          <a:ln w="12700">
            <a:solidFill>
              <a:schemeClr val="tx1"/>
            </a:solidFill>
          </a:ln>
        </p:spPr>
        <p:txBody>
          <a:bodyPr>
            <a:normAutofit/>
          </a:bodyPr>
          <a:lstStyle/>
          <a:p>
            <a:pPr marL="0" indent="0">
              <a:spcBef>
                <a:spcPts val="0"/>
              </a:spcBef>
              <a:buNone/>
            </a:pPr>
            <a:r>
              <a:rPr lang="cs-CZ" sz="2400" b="1" dirty="0"/>
              <a:t>Jmenováním </a:t>
            </a:r>
          </a:p>
          <a:p>
            <a:pPr marL="0" indent="0">
              <a:spcBef>
                <a:spcPts val="0"/>
              </a:spcBef>
              <a:buNone/>
            </a:pPr>
            <a:r>
              <a:rPr lang="cs-CZ" sz="1800" dirty="0"/>
              <a:t>Před instrukcí č. 8/2017- prakticky nebyl právní nárok</a:t>
            </a:r>
          </a:p>
          <a:p>
            <a:pPr marL="0" indent="0">
              <a:spcBef>
                <a:spcPts val="0"/>
              </a:spcBef>
              <a:buNone/>
            </a:pPr>
            <a:endParaRPr lang="cs-CZ" sz="1800" dirty="0"/>
          </a:p>
          <a:p>
            <a:pPr marL="0" indent="0">
              <a:spcBef>
                <a:spcPts val="0"/>
              </a:spcBef>
              <a:buNone/>
            </a:pPr>
            <a:r>
              <a:rPr lang="cs-CZ" sz="1800" dirty="0"/>
              <a:t>Instrukce č. 8/2017</a:t>
            </a:r>
          </a:p>
          <a:p>
            <a:pPr marL="0" indent="0">
              <a:spcBef>
                <a:spcPts val="0"/>
              </a:spcBef>
              <a:buNone/>
            </a:pPr>
            <a:r>
              <a:rPr lang="cs-CZ" sz="1800" dirty="0"/>
              <a:t>V rámci správního řízení již byla možnost odvolání.</a:t>
            </a:r>
          </a:p>
        </p:txBody>
      </p:sp>
      <p:sp>
        <p:nvSpPr>
          <p:cNvPr id="5" name="Zástupný text 4">
            <a:extLst>
              <a:ext uri="{FF2B5EF4-FFF2-40B4-BE49-F238E27FC236}">
                <a16:creationId xmlns:a16="http://schemas.microsoft.com/office/drawing/2014/main" id="{94FEFA43-FD2C-45BA-AE6E-A99D2971CB76}"/>
              </a:ext>
            </a:extLst>
          </p:cNvPr>
          <p:cNvSpPr>
            <a:spLocks noGrp="1"/>
          </p:cNvSpPr>
          <p:nvPr>
            <p:ph type="body" sz="quarter" idx="3"/>
          </p:nvPr>
        </p:nvSpPr>
        <p:spPr>
          <a:xfrm>
            <a:off x="5821679" y="1681163"/>
            <a:ext cx="5533709" cy="823912"/>
          </a:xfrm>
          <a:solidFill>
            <a:schemeClr val="bg1">
              <a:lumMod val="95000"/>
            </a:schemeClr>
          </a:solidFill>
          <a:ln w="12700">
            <a:solidFill>
              <a:schemeClr val="tx1"/>
            </a:solidFill>
          </a:ln>
        </p:spPr>
        <p:txBody>
          <a:bodyPr>
            <a:normAutofit fontScale="85000" lnSpcReduction="10000"/>
          </a:bodyPr>
          <a:lstStyle/>
          <a:p>
            <a:r>
              <a:rPr lang="cs-CZ" dirty="0"/>
              <a:t>Zákon č. 254/2019 Sb. a prováděcí vyhlášky</a:t>
            </a:r>
          </a:p>
          <a:p>
            <a:endParaRPr lang="cs-CZ" dirty="0"/>
          </a:p>
        </p:txBody>
      </p:sp>
      <p:sp>
        <p:nvSpPr>
          <p:cNvPr id="6" name="Zástupný obsah 5">
            <a:extLst>
              <a:ext uri="{FF2B5EF4-FFF2-40B4-BE49-F238E27FC236}">
                <a16:creationId xmlns:a16="http://schemas.microsoft.com/office/drawing/2014/main" id="{2DAB076F-11D4-404A-ABB3-A6B0F99292FE}"/>
              </a:ext>
            </a:extLst>
          </p:cNvPr>
          <p:cNvSpPr>
            <a:spLocks noGrp="1"/>
          </p:cNvSpPr>
          <p:nvPr>
            <p:ph sz="quarter" idx="4"/>
          </p:nvPr>
        </p:nvSpPr>
        <p:spPr>
          <a:xfrm>
            <a:off x="5821680" y="2505075"/>
            <a:ext cx="5530531" cy="3684588"/>
          </a:xfrm>
          <a:solidFill>
            <a:schemeClr val="bg1">
              <a:lumMod val="95000"/>
            </a:schemeClr>
          </a:solidFill>
          <a:ln w="12700">
            <a:solidFill>
              <a:schemeClr val="tx1"/>
            </a:solidFill>
          </a:ln>
        </p:spPr>
        <p:txBody>
          <a:bodyPr>
            <a:normAutofit/>
          </a:bodyPr>
          <a:lstStyle/>
          <a:p>
            <a:pPr marL="0" indent="0">
              <a:spcBef>
                <a:spcPts val="0"/>
              </a:spcBef>
              <a:buNone/>
            </a:pPr>
            <a:r>
              <a:rPr lang="cs-CZ" sz="2400" b="1" dirty="0">
                <a:solidFill>
                  <a:srgbClr val="00B050"/>
                </a:solidFill>
                <a:cs typeface="Times New Roman" panose="02020603050405020304" pitchFamily="18" charset="0"/>
              </a:rPr>
              <a:t>Zápisem do seznamu znalců</a:t>
            </a:r>
          </a:p>
          <a:p>
            <a:pPr marL="0" indent="0">
              <a:spcBef>
                <a:spcPts val="0"/>
              </a:spcBef>
              <a:buNone/>
            </a:pPr>
            <a:r>
              <a:rPr lang="cs-CZ" sz="2000" dirty="0">
                <a:solidFill>
                  <a:srgbClr val="00B050"/>
                </a:solidFill>
                <a:cs typeface="Times New Roman" panose="02020603050405020304" pitchFamily="18" charset="0"/>
              </a:rPr>
              <a:t>Žádost žadatele na předepsaném formuláři. </a:t>
            </a:r>
          </a:p>
          <a:p>
            <a:pPr marL="0" indent="0">
              <a:spcBef>
                <a:spcPts val="0"/>
              </a:spcBef>
              <a:buNone/>
            </a:pPr>
            <a:r>
              <a:rPr lang="cs-CZ" sz="2000" dirty="0">
                <a:solidFill>
                  <a:srgbClr val="00B050"/>
                </a:solidFill>
                <a:cs typeface="Times New Roman" panose="02020603050405020304" pitchFamily="18" charset="0"/>
              </a:rPr>
              <a:t>V žádosti žadatel uvede obor a odvětví a podle vlastního uvážení i specializace, ve které chce vykonávat znaleckou činnost.</a:t>
            </a:r>
          </a:p>
          <a:p>
            <a:pPr marL="0" indent="0">
              <a:buNone/>
            </a:pPr>
            <a:r>
              <a:rPr lang="cs-CZ" sz="2000" dirty="0">
                <a:solidFill>
                  <a:srgbClr val="00B050"/>
                </a:solidFill>
                <a:cs typeface="Times New Roman" panose="02020603050405020304" pitchFamily="18" charset="0"/>
              </a:rPr>
              <a:t>Ministerstvo zapíše žadatele do seznamu znalců (do 10 pracovních dnů splnil-li podmínky, vstupní zkouška, odborná způsobilost, bezúhonnost, složil slib-FO).</a:t>
            </a:r>
          </a:p>
          <a:p>
            <a:pPr marL="0" indent="0">
              <a:buNone/>
            </a:pPr>
            <a:r>
              <a:rPr lang="cs-CZ" sz="2000" dirty="0">
                <a:solidFill>
                  <a:srgbClr val="00B050"/>
                </a:solidFill>
                <a:cs typeface="Times New Roman" panose="02020603050405020304" pitchFamily="18" charset="0"/>
              </a:rPr>
              <a:t>Rozhodnutí (písemně se nevyhotovuje), nabývá právní moci zápisem do seznamu znalců</a:t>
            </a:r>
            <a:r>
              <a:rPr lang="cs-CZ" sz="2400" b="1" dirty="0">
                <a:solidFill>
                  <a:srgbClr val="00B050"/>
                </a:solidFill>
                <a:cs typeface="Times New Roman" panose="02020603050405020304" pitchFamily="18" charset="0"/>
              </a:rPr>
              <a:t>.</a:t>
            </a:r>
          </a:p>
          <a:p>
            <a:pPr marL="0" indent="0">
              <a:buNone/>
            </a:pPr>
            <a:endParaRPr lang="cs-CZ" dirty="0">
              <a:solidFill>
                <a:srgbClr val="00B050"/>
              </a:solidFill>
              <a:cs typeface="Times New Roman" panose="02020603050405020304" pitchFamily="18" charset="0"/>
            </a:endParaRPr>
          </a:p>
        </p:txBody>
      </p:sp>
      <p:sp>
        <p:nvSpPr>
          <p:cNvPr id="7" name="Zástupný symbol pro číslo snímku 6">
            <a:extLst>
              <a:ext uri="{FF2B5EF4-FFF2-40B4-BE49-F238E27FC236}">
                <a16:creationId xmlns:a16="http://schemas.microsoft.com/office/drawing/2014/main" id="{F7072DBD-81E2-407C-8FC5-C9FC81D47F5D}"/>
              </a:ext>
            </a:extLst>
          </p:cNvPr>
          <p:cNvSpPr>
            <a:spLocks noGrp="1"/>
          </p:cNvSpPr>
          <p:nvPr>
            <p:ph type="sldNum" sz="quarter" idx="12"/>
          </p:nvPr>
        </p:nvSpPr>
        <p:spPr/>
        <p:txBody>
          <a:bodyPr/>
          <a:lstStyle/>
          <a:p>
            <a:fld id="{730CED22-3BC0-42F4-90CD-C515FBD112EA}" type="slidenum">
              <a:rPr lang="cs-CZ" smtClean="0"/>
              <a:t>8</a:t>
            </a:fld>
            <a:endParaRPr lang="cs-CZ"/>
          </a:p>
        </p:txBody>
      </p:sp>
      <p:sp>
        <p:nvSpPr>
          <p:cNvPr id="8" name="Šipka: doprava 7">
            <a:extLst>
              <a:ext uri="{FF2B5EF4-FFF2-40B4-BE49-F238E27FC236}">
                <a16:creationId xmlns:a16="http://schemas.microsoft.com/office/drawing/2014/main" id="{C32BF92C-8875-EAC9-CD6A-7C85F6263857}"/>
              </a:ext>
            </a:extLst>
          </p:cNvPr>
          <p:cNvSpPr/>
          <p:nvPr/>
        </p:nvSpPr>
        <p:spPr>
          <a:xfrm>
            <a:off x="3851329" y="2505075"/>
            <a:ext cx="1681566" cy="484632"/>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1012503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5738698-1A15-4489-86E5-D5C134A2E935}"/>
              </a:ext>
            </a:extLst>
          </p:cNvPr>
          <p:cNvSpPr>
            <a:spLocks noGrp="1"/>
          </p:cNvSpPr>
          <p:nvPr>
            <p:ph type="title"/>
          </p:nvPr>
        </p:nvSpPr>
        <p:spPr/>
        <p:txBody>
          <a:bodyPr>
            <a:normAutofit fontScale="90000"/>
          </a:bodyPr>
          <a:lstStyle/>
          <a:p>
            <a:pPr algn="ctr"/>
            <a:r>
              <a:rPr lang="cs-CZ" dirty="0"/>
              <a:t>Přechodné období a žádost o zápis do seznamu</a:t>
            </a:r>
            <a:br>
              <a:rPr lang="cs-CZ" dirty="0"/>
            </a:br>
            <a:r>
              <a:rPr lang="cs-CZ" dirty="0">
                <a:solidFill>
                  <a:srgbClr val="00B050"/>
                </a:solidFill>
              </a:rPr>
              <a:t>Důležité pro stávající znalce</a:t>
            </a:r>
          </a:p>
        </p:txBody>
      </p:sp>
      <p:sp>
        <p:nvSpPr>
          <p:cNvPr id="3" name="Zástupný text 2">
            <a:extLst>
              <a:ext uri="{FF2B5EF4-FFF2-40B4-BE49-F238E27FC236}">
                <a16:creationId xmlns:a16="http://schemas.microsoft.com/office/drawing/2014/main" id="{9FF33592-334B-479C-AB67-2DD29313A76D}"/>
              </a:ext>
            </a:extLst>
          </p:cNvPr>
          <p:cNvSpPr>
            <a:spLocks noGrp="1"/>
          </p:cNvSpPr>
          <p:nvPr>
            <p:ph type="body" idx="1"/>
          </p:nvPr>
        </p:nvSpPr>
        <p:spPr>
          <a:xfrm>
            <a:off x="839789" y="1681163"/>
            <a:ext cx="4783772" cy="823912"/>
          </a:xfrm>
          <a:solidFill>
            <a:schemeClr val="bg1">
              <a:lumMod val="95000"/>
            </a:schemeClr>
          </a:solidFill>
          <a:ln w="12700">
            <a:solidFill>
              <a:schemeClr val="tx1"/>
            </a:solidFill>
          </a:ln>
        </p:spPr>
        <p:txBody>
          <a:bodyPr>
            <a:normAutofit fontScale="85000" lnSpcReduction="10000"/>
          </a:bodyPr>
          <a:lstStyle/>
          <a:p>
            <a:r>
              <a:rPr lang="cs-CZ" dirty="0"/>
              <a:t>Zákon č. 36/1967 Sb. a prováděcí vyhláška </a:t>
            </a:r>
          </a:p>
          <a:p>
            <a:r>
              <a:rPr lang="cs-CZ" dirty="0"/>
              <a:t>Instrukce č. 8/2017 MSP</a:t>
            </a:r>
          </a:p>
        </p:txBody>
      </p:sp>
      <p:sp>
        <p:nvSpPr>
          <p:cNvPr id="4" name="Zástupný obsah 3">
            <a:extLst>
              <a:ext uri="{FF2B5EF4-FFF2-40B4-BE49-F238E27FC236}">
                <a16:creationId xmlns:a16="http://schemas.microsoft.com/office/drawing/2014/main" id="{D4C661FE-1CD0-4381-B04C-F6C62A9393AD}"/>
              </a:ext>
            </a:extLst>
          </p:cNvPr>
          <p:cNvSpPr>
            <a:spLocks noGrp="1"/>
          </p:cNvSpPr>
          <p:nvPr>
            <p:ph sz="half" idx="2"/>
          </p:nvPr>
        </p:nvSpPr>
        <p:spPr>
          <a:xfrm>
            <a:off x="839789" y="2505075"/>
            <a:ext cx="4783772" cy="3684588"/>
          </a:xfrm>
          <a:solidFill>
            <a:schemeClr val="bg1">
              <a:lumMod val="95000"/>
            </a:schemeClr>
          </a:solidFill>
          <a:ln w="12700">
            <a:solidFill>
              <a:schemeClr val="tx1"/>
            </a:solidFill>
          </a:ln>
        </p:spPr>
        <p:txBody>
          <a:bodyPr>
            <a:normAutofit fontScale="85000" lnSpcReduction="20000"/>
          </a:bodyPr>
          <a:lstStyle/>
          <a:p>
            <a:pPr marL="0" indent="0">
              <a:spcBef>
                <a:spcPts val="0"/>
              </a:spcBef>
              <a:buNone/>
            </a:pPr>
            <a:r>
              <a:rPr lang="cs-CZ" sz="2400" dirty="0"/>
              <a:t>Znalec, který je již jmenován</a:t>
            </a:r>
          </a:p>
          <a:p>
            <a:pPr marL="0" indent="0">
              <a:spcBef>
                <a:spcPts val="0"/>
              </a:spcBef>
              <a:buNone/>
            </a:pPr>
            <a:r>
              <a:rPr lang="cs-CZ" sz="2400" dirty="0"/>
              <a:t>podle zákona č. 36/1997 Sb. </a:t>
            </a:r>
          </a:p>
          <a:p>
            <a:pPr marL="0" indent="0">
              <a:spcBef>
                <a:spcPts val="0"/>
              </a:spcBef>
              <a:buNone/>
            </a:pPr>
            <a:endParaRPr lang="cs-CZ" sz="1800" dirty="0"/>
          </a:p>
        </p:txBody>
      </p:sp>
      <p:sp>
        <p:nvSpPr>
          <p:cNvPr id="5" name="Zástupný text 4">
            <a:extLst>
              <a:ext uri="{FF2B5EF4-FFF2-40B4-BE49-F238E27FC236}">
                <a16:creationId xmlns:a16="http://schemas.microsoft.com/office/drawing/2014/main" id="{94FEFA43-FD2C-45BA-AE6E-A99D2971CB76}"/>
              </a:ext>
            </a:extLst>
          </p:cNvPr>
          <p:cNvSpPr>
            <a:spLocks noGrp="1"/>
          </p:cNvSpPr>
          <p:nvPr>
            <p:ph type="body" sz="quarter" idx="3"/>
          </p:nvPr>
        </p:nvSpPr>
        <p:spPr>
          <a:xfrm>
            <a:off x="5821679" y="1681163"/>
            <a:ext cx="5533709" cy="823912"/>
          </a:xfrm>
          <a:solidFill>
            <a:schemeClr val="bg1">
              <a:lumMod val="95000"/>
            </a:schemeClr>
          </a:solidFill>
          <a:ln w="12700">
            <a:solidFill>
              <a:schemeClr val="tx1"/>
            </a:solidFill>
          </a:ln>
        </p:spPr>
        <p:txBody>
          <a:bodyPr>
            <a:normAutofit fontScale="85000" lnSpcReduction="10000"/>
          </a:bodyPr>
          <a:lstStyle/>
          <a:p>
            <a:r>
              <a:rPr lang="cs-CZ" dirty="0"/>
              <a:t>Zákon č. 254/2019 Sb. a prováděcí vyhlášky</a:t>
            </a:r>
          </a:p>
          <a:p>
            <a:endParaRPr lang="cs-CZ" dirty="0"/>
          </a:p>
        </p:txBody>
      </p:sp>
      <p:sp>
        <p:nvSpPr>
          <p:cNvPr id="6" name="Zástupný obsah 5">
            <a:extLst>
              <a:ext uri="{FF2B5EF4-FFF2-40B4-BE49-F238E27FC236}">
                <a16:creationId xmlns:a16="http://schemas.microsoft.com/office/drawing/2014/main" id="{2DAB076F-11D4-404A-ABB3-A6B0F99292FE}"/>
              </a:ext>
            </a:extLst>
          </p:cNvPr>
          <p:cNvSpPr>
            <a:spLocks noGrp="1"/>
          </p:cNvSpPr>
          <p:nvPr>
            <p:ph sz="quarter" idx="4"/>
          </p:nvPr>
        </p:nvSpPr>
        <p:spPr>
          <a:xfrm>
            <a:off x="5821680" y="2505075"/>
            <a:ext cx="5530531" cy="3684588"/>
          </a:xfrm>
          <a:solidFill>
            <a:schemeClr val="bg1">
              <a:lumMod val="95000"/>
            </a:schemeClr>
          </a:solidFill>
          <a:ln w="12700">
            <a:solidFill>
              <a:schemeClr val="tx1"/>
            </a:solidFill>
          </a:ln>
        </p:spPr>
        <p:txBody>
          <a:bodyPr>
            <a:normAutofit fontScale="85000" lnSpcReduction="20000"/>
          </a:bodyPr>
          <a:lstStyle/>
          <a:p>
            <a:pPr>
              <a:spcBef>
                <a:spcPts val="0"/>
              </a:spcBef>
            </a:pPr>
            <a:r>
              <a:rPr lang="cs-CZ" sz="2400" dirty="0">
                <a:solidFill>
                  <a:srgbClr val="00B050"/>
                </a:solidFill>
                <a:cs typeface="Times New Roman" panose="02020603050405020304" pitchFamily="18" charset="0"/>
              </a:rPr>
              <a:t>Je ze zákona zapsán do seznamu znalců podle zákona č. 254/2019 Sb.</a:t>
            </a:r>
          </a:p>
          <a:p>
            <a:r>
              <a:rPr lang="cs-CZ" sz="2400" dirty="0">
                <a:solidFill>
                  <a:srgbClr val="00B050"/>
                </a:solidFill>
                <a:cs typeface="Times New Roman" panose="02020603050405020304" pitchFamily="18" charset="0"/>
              </a:rPr>
              <a:t>Je oprávněn vykonávat znaleckou činnost podle zákona č. 254/2019 Sb. po dobu 5 let od  1.1.2021 to je do konce roku 2025</a:t>
            </a:r>
            <a:r>
              <a:rPr lang="cs-CZ" dirty="0">
                <a:solidFill>
                  <a:srgbClr val="00B050"/>
                </a:solidFill>
                <a:cs typeface="Times New Roman" panose="02020603050405020304" pitchFamily="18" charset="0"/>
              </a:rPr>
              <a:t>. </a:t>
            </a:r>
          </a:p>
          <a:p>
            <a:r>
              <a:rPr lang="cs-CZ" sz="2400" dirty="0">
                <a:solidFill>
                  <a:srgbClr val="00B050"/>
                </a:solidFill>
                <a:cs typeface="Times New Roman" panose="02020603050405020304" pitchFamily="18" charset="0"/>
              </a:rPr>
              <a:t>Chce-li znalec i nadále vykonávat znaleckou činnost od 1.1.2026:</a:t>
            </a:r>
          </a:p>
          <a:p>
            <a:pPr lvl="1"/>
            <a:r>
              <a:rPr lang="cs-CZ" sz="2000" dirty="0">
                <a:solidFill>
                  <a:srgbClr val="00B050"/>
                </a:solidFill>
                <a:cs typeface="Times New Roman" panose="02020603050405020304" pitchFamily="18" charset="0"/>
              </a:rPr>
              <a:t>musí složit obecnou část vstupní zkoušky (zvláštní část vstupní zkoušky se považuje za splněnou)</a:t>
            </a:r>
          </a:p>
          <a:p>
            <a:pPr lvl="1"/>
            <a:r>
              <a:rPr lang="cs-CZ" sz="2000" dirty="0">
                <a:solidFill>
                  <a:srgbClr val="00B050"/>
                </a:solidFill>
                <a:cs typeface="Times New Roman" panose="02020603050405020304" pitchFamily="18" charset="0"/>
              </a:rPr>
              <a:t>musí podat žádost o zápis do seznamu znalců před uplynutím přechodného období, v žádosti se také uvádí  obor a odvětví a podle vlastního uvážení i specializace, ve které chce dále vykonávat znaleckou činnost.</a:t>
            </a:r>
          </a:p>
          <a:p>
            <a:pPr marL="457200" lvl="1" indent="0">
              <a:buNone/>
            </a:pPr>
            <a:r>
              <a:rPr lang="cs-CZ" sz="2000" dirty="0">
                <a:solidFill>
                  <a:srgbClr val="00B050"/>
                </a:solidFill>
                <a:cs typeface="Times New Roman" panose="02020603050405020304" pitchFamily="18" charset="0"/>
              </a:rPr>
              <a:t> </a:t>
            </a:r>
          </a:p>
          <a:p>
            <a:pPr marL="0" indent="0">
              <a:buNone/>
            </a:pPr>
            <a:endParaRPr lang="cs-CZ" dirty="0">
              <a:solidFill>
                <a:srgbClr val="00B050"/>
              </a:solidFill>
              <a:cs typeface="Times New Roman" panose="02020603050405020304" pitchFamily="18" charset="0"/>
            </a:endParaRPr>
          </a:p>
        </p:txBody>
      </p:sp>
      <p:sp>
        <p:nvSpPr>
          <p:cNvPr id="7" name="Zástupný symbol pro číslo snímku 6">
            <a:extLst>
              <a:ext uri="{FF2B5EF4-FFF2-40B4-BE49-F238E27FC236}">
                <a16:creationId xmlns:a16="http://schemas.microsoft.com/office/drawing/2014/main" id="{F7072DBD-81E2-407C-8FC5-C9FC81D47F5D}"/>
              </a:ext>
            </a:extLst>
          </p:cNvPr>
          <p:cNvSpPr>
            <a:spLocks noGrp="1"/>
          </p:cNvSpPr>
          <p:nvPr>
            <p:ph type="sldNum" sz="quarter" idx="12"/>
          </p:nvPr>
        </p:nvSpPr>
        <p:spPr/>
        <p:txBody>
          <a:bodyPr/>
          <a:lstStyle/>
          <a:p>
            <a:fld id="{730CED22-3BC0-42F4-90CD-C515FBD112EA}" type="slidenum">
              <a:rPr lang="cs-CZ" smtClean="0"/>
              <a:t>9</a:t>
            </a:fld>
            <a:endParaRPr lang="cs-CZ"/>
          </a:p>
        </p:txBody>
      </p:sp>
      <p:sp>
        <p:nvSpPr>
          <p:cNvPr id="8" name="Šipka: doprava 7">
            <a:extLst>
              <a:ext uri="{FF2B5EF4-FFF2-40B4-BE49-F238E27FC236}">
                <a16:creationId xmlns:a16="http://schemas.microsoft.com/office/drawing/2014/main" id="{2A33ABF0-A114-427E-AB86-9E58349697FA}"/>
              </a:ext>
            </a:extLst>
          </p:cNvPr>
          <p:cNvSpPr/>
          <p:nvPr/>
        </p:nvSpPr>
        <p:spPr>
          <a:xfrm>
            <a:off x="4510006" y="2607335"/>
            <a:ext cx="961284" cy="484632"/>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990102883"/>
      </p:ext>
    </p:extLst>
  </p:cSld>
  <p:clrMapOvr>
    <a:masterClrMapping/>
  </p:clrMapOvr>
</p:sld>
</file>

<file path=ppt/theme/theme1.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1255</TotalTime>
  <Words>3423</Words>
  <Application>Microsoft Office PowerPoint</Application>
  <PresentationFormat>Širokoúhlá obrazovka</PresentationFormat>
  <Paragraphs>315</Paragraphs>
  <Slides>28</Slides>
  <Notes>0</Notes>
  <HiddenSlides>2</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28</vt:i4>
      </vt:variant>
    </vt:vector>
  </HeadingPairs>
  <TitlesOfParts>
    <vt:vector size="33" baseType="lpstr">
      <vt:lpstr>Arial</vt:lpstr>
      <vt:lpstr>Calibri</vt:lpstr>
      <vt:lpstr>Calibri Light</vt:lpstr>
      <vt:lpstr>Times New Roman</vt:lpstr>
      <vt:lpstr>Motiv Office</vt:lpstr>
      <vt:lpstr>Prezentace aplikace PowerPoint</vt:lpstr>
      <vt:lpstr>Obsah</vt:lpstr>
      <vt:lpstr>Změny ve výkonu znalecké činnosti   </vt:lpstr>
      <vt:lpstr> Právní rámec změn výkonu znalecké činnosti </vt:lpstr>
      <vt:lpstr>Změny v oborech, odvětvích a specializacích</vt:lpstr>
      <vt:lpstr>Změny v „odborné způsobilosti“</vt:lpstr>
      <vt:lpstr>Vstupní zkouška znalce </vt:lpstr>
      <vt:lpstr>Vznik oprávnění</vt:lpstr>
      <vt:lpstr>Přechodné období a žádost o zápis do seznamu Důležité pro stávající znalce</vt:lpstr>
      <vt:lpstr>Znalečné </vt:lpstr>
      <vt:lpstr>Změny ve způsobech oceňování lesů   </vt:lpstr>
      <vt:lpstr>Rámcové změny v určování obvyklé ceny a tržní hodnoty </vt:lpstr>
      <vt:lpstr> Změny při určování „Obvyklé ceny“ lesů </vt:lpstr>
      <vt:lpstr>Nově přidána „Tržní hodnota“ (týká se i lesů)</vt:lpstr>
      <vt:lpstr> Tržní hodnota a princip nejvyššího  a nejlepšího využití při oceňování lesů</vt:lpstr>
      <vt:lpstr> Porovnávací způsob</vt:lpstr>
      <vt:lpstr>Nákladový způsob</vt:lpstr>
      <vt:lpstr>Výnosový způsob</vt:lpstr>
      <vt:lpstr>Změny v určování „Ceny zjištěné“ lesů </vt:lpstr>
      <vt:lpstr>Kdy § 45 ?</vt:lpstr>
      <vt:lpstr>Příloha č. 30 - Cena mýtní výtěže (% 2023/2022) obrázek : Bradáč, Soudní inženýrství 3-4/2022</vt:lpstr>
      <vt:lpstr> Příloha č. 31 - Náklady na zajištěné kultury( % 2023/2022) obrázek : Bradáč, Soudní inženýrství 3-4/2022 </vt:lpstr>
      <vt:lpstr>Příloha č. 35 – Cena les. porostu podle § 45 obrázek : Bradáč, Soudní inženýrství 3-4/2022</vt:lpstr>
      <vt:lpstr>Prezentace aplikace PowerPoint</vt:lpstr>
      <vt:lpstr>Metodika</vt:lpstr>
      <vt:lpstr>Závěry – co inovovat a změnit?</vt:lpstr>
      <vt:lpstr>Prezentace aplikace PowerPoint</vt:lpstr>
      <vt:lpstr>Prezentace aplikace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Změny ve způsobech oceňování lesa v letech 2021 a 20222</dc:title>
  <dc:creator>Vala Vlastimil Ing. CSc.</dc:creator>
  <cp:lastModifiedBy>Vala Vlastimil Ing. CSc.</cp:lastModifiedBy>
  <cp:revision>15</cp:revision>
  <cp:lastPrinted>2023-01-24T12:47:53Z</cp:lastPrinted>
  <dcterms:created xsi:type="dcterms:W3CDTF">2023-01-20T15:15:20Z</dcterms:created>
  <dcterms:modified xsi:type="dcterms:W3CDTF">2023-05-04T06:39:50Z</dcterms:modified>
</cp:coreProperties>
</file>