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2" autoAdjust="0"/>
    <p:restoredTop sz="94660"/>
  </p:normalViewPr>
  <p:slideViewPr>
    <p:cSldViewPr snapToGrid="0">
      <p:cViewPr varScale="1">
        <p:scale>
          <a:sx n="115" d="100"/>
          <a:sy n="115" d="100"/>
        </p:scale>
        <p:origin x="42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1206FA-04E7-48E8-B3FF-BAC6BC4EDF50}" type="doc">
      <dgm:prSet loTypeId="urn:microsoft.com/office/officeart/2005/8/layout/hierarchy5" loCatId="hierarchy" qsTypeId="urn:microsoft.com/office/officeart/2005/8/quickstyle/simple1" qsCatId="simple" csTypeId="urn:microsoft.com/office/officeart/2005/8/colors/accent0_2" csCatId="mainScheme" phldr="1"/>
      <dgm:spPr/>
      <dgm:t>
        <a:bodyPr/>
        <a:lstStyle/>
        <a:p>
          <a:endParaRPr lang="cs-CZ"/>
        </a:p>
      </dgm:t>
    </dgm:pt>
    <dgm:pt modelId="{A5720BDB-ABE5-43E2-ACCF-FB7CDBCB4CDA}">
      <dgm:prSet phldrT="[Text]"/>
      <dgm:spPr/>
      <dgm:t>
        <a:bodyPr/>
        <a:lstStyle/>
        <a:p>
          <a:r>
            <a:rPr lang="cs-CZ" b="1"/>
            <a:t>Majetková práva</a:t>
          </a:r>
        </a:p>
      </dgm:t>
    </dgm:pt>
    <dgm:pt modelId="{CD6CF600-4A03-42A3-852C-448C78AE0CED}" type="parTrans" cxnId="{B2929F18-CB63-46AB-B665-3CC873D1D88A}">
      <dgm:prSet/>
      <dgm:spPr/>
      <dgm:t>
        <a:bodyPr/>
        <a:lstStyle/>
        <a:p>
          <a:endParaRPr lang="cs-CZ"/>
        </a:p>
      </dgm:t>
    </dgm:pt>
    <dgm:pt modelId="{977F7D8B-46DF-459A-AB2E-D32C2F74BD34}" type="sibTrans" cxnId="{B2929F18-CB63-46AB-B665-3CC873D1D88A}">
      <dgm:prSet/>
      <dgm:spPr/>
      <dgm:t>
        <a:bodyPr/>
        <a:lstStyle/>
        <a:p>
          <a:endParaRPr lang="cs-CZ"/>
        </a:p>
      </dgm:t>
    </dgm:pt>
    <dgm:pt modelId="{68FF9AB9-74FA-486F-94DA-B5DCEAD3CC68}">
      <dgm:prSet phldrT="[Text]"/>
      <dgm:spPr/>
      <dgm:t>
        <a:bodyPr/>
        <a:lstStyle/>
        <a:p>
          <a:r>
            <a:rPr lang="cs-CZ" b="1" dirty="0"/>
            <a:t>Absolutní majetková práva</a:t>
          </a:r>
        </a:p>
      </dgm:t>
    </dgm:pt>
    <dgm:pt modelId="{077811B8-0AFA-459C-A4F2-9226B5D2EE2A}" type="parTrans" cxnId="{D783103A-BAF0-4D29-A87B-2D86032B2CE1}">
      <dgm:prSet/>
      <dgm:spPr/>
      <dgm:t>
        <a:bodyPr/>
        <a:lstStyle/>
        <a:p>
          <a:endParaRPr lang="cs-CZ"/>
        </a:p>
      </dgm:t>
    </dgm:pt>
    <dgm:pt modelId="{8B99023B-964E-49A0-BF66-883CD45D84D8}" type="sibTrans" cxnId="{D783103A-BAF0-4D29-A87B-2D86032B2CE1}">
      <dgm:prSet/>
      <dgm:spPr/>
      <dgm:t>
        <a:bodyPr/>
        <a:lstStyle/>
        <a:p>
          <a:endParaRPr lang="cs-CZ"/>
        </a:p>
      </dgm:t>
    </dgm:pt>
    <dgm:pt modelId="{C3EF4A87-75E9-43CA-8942-7EBFC5429D99}">
      <dgm:prSet phldrT="[Text]"/>
      <dgm:spPr/>
      <dgm:t>
        <a:bodyPr/>
        <a:lstStyle/>
        <a:p>
          <a:r>
            <a:rPr lang="cs-CZ" b="1"/>
            <a:t>Držba</a:t>
          </a:r>
        </a:p>
      </dgm:t>
    </dgm:pt>
    <dgm:pt modelId="{945A907D-7453-4615-BD8F-A0287283D5EE}" type="parTrans" cxnId="{EE7D1A23-7044-4ABA-A7A8-61E7B46D61BA}">
      <dgm:prSet/>
      <dgm:spPr/>
      <dgm:t>
        <a:bodyPr/>
        <a:lstStyle/>
        <a:p>
          <a:endParaRPr lang="cs-CZ"/>
        </a:p>
      </dgm:t>
    </dgm:pt>
    <dgm:pt modelId="{4C1DCB41-53A4-4BA3-A50A-5D5BF347F376}" type="sibTrans" cxnId="{EE7D1A23-7044-4ABA-A7A8-61E7B46D61BA}">
      <dgm:prSet/>
      <dgm:spPr/>
      <dgm:t>
        <a:bodyPr/>
        <a:lstStyle/>
        <a:p>
          <a:endParaRPr lang="cs-CZ"/>
        </a:p>
      </dgm:t>
    </dgm:pt>
    <dgm:pt modelId="{5CB21A0C-92B8-4266-BA8E-834AF3C201DF}">
      <dgm:prSet phldrT="[Text]"/>
      <dgm:spPr/>
      <dgm:t>
        <a:bodyPr/>
        <a:lstStyle/>
        <a:p>
          <a:r>
            <a:rPr lang="cs-CZ" b="1"/>
            <a:t>Vlastnické právo</a:t>
          </a:r>
        </a:p>
      </dgm:t>
    </dgm:pt>
    <dgm:pt modelId="{F5ED2005-C691-4201-94C1-E9DC608043FB}" type="parTrans" cxnId="{531E9F95-32AC-4828-A5DC-F4E9AF177A34}">
      <dgm:prSet/>
      <dgm:spPr/>
      <dgm:t>
        <a:bodyPr/>
        <a:lstStyle/>
        <a:p>
          <a:endParaRPr lang="cs-CZ"/>
        </a:p>
      </dgm:t>
    </dgm:pt>
    <dgm:pt modelId="{C890BB67-BECC-4532-B3E1-D89B7B5CD559}" type="sibTrans" cxnId="{531E9F95-32AC-4828-A5DC-F4E9AF177A34}">
      <dgm:prSet/>
      <dgm:spPr/>
      <dgm:t>
        <a:bodyPr/>
        <a:lstStyle/>
        <a:p>
          <a:endParaRPr lang="cs-CZ"/>
        </a:p>
      </dgm:t>
    </dgm:pt>
    <dgm:pt modelId="{C1FE91ED-AC73-43D2-BEA6-3E2148F54B9A}">
      <dgm:prSet phldrT="[Text]"/>
      <dgm:spPr/>
      <dgm:t>
        <a:bodyPr/>
        <a:lstStyle/>
        <a:p>
          <a:r>
            <a:rPr lang="cs-CZ" b="1" dirty="0"/>
            <a:t>Relativní majetková práva</a:t>
          </a:r>
        </a:p>
      </dgm:t>
    </dgm:pt>
    <dgm:pt modelId="{FD9850AE-FF9D-4337-9A62-2090C0321B2D}" type="parTrans" cxnId="{F66EB28F-66D7-4A0C-943A-5082F7376939}">
      <dgm:prSet/>
      <dgm:spPr/>
      <dgm:t>
        <a:bodyPr/>
        <a:lstStyle/>
        <a:p>
          <a:endParaRPr lang="cs-CZ"/>
        </a:p>
      </dgm:t>
    </dgm:pt>
    <dgm:pt modelId="{A0BA3122-42CE-4109-8351-ED376E469490}" type="sibTrans" cxnId="{F66EB28F-66D7-4A0C-943A-5082F7376939}">
      <dgm:prSet/>
      <dgm:spPr/>
      <dgm:t>
        <a:bodyPr/>
        <a:lstStyle/>
        <a:p>
          <a:endParaRPr lang="cs-CZ"/>
        </a:p>
      </dgm:t>
    </dgm:pt>
    <dgm:pt modelId="{4D1B4E50-9769-417B-BF0B-077BA17578E4}">
      <dgm:prSet phldrT="[Text]"/>
      <dgm:spPr/>
      <dgm:t>
        <a:bodyPr/>
        <a:lstStyle/>
        <a:p>
          <a:r>
            <a:rPr lang="cs-CZ" b="1"/>
            <a:t>Závazky</a:t>
          </a:r>
        </a:p>
      </dgm:t>
    </dgm:pt>
    <dgm:pt modelId="{AB8B936C-E388-4711-B123-40E981A280A0}" type="parTrans" cxnId="{1E3CDF4F-AB26-4AF4-A864-9D351055173D}">
      <dgm:prSet/>
      <dgm:spPr/>
      <dgm:t>
        <a:bodyPr/>
        <a:lstStyle/>
        <a:p>
          <a:endParaRPr lang="cs-CZ"/>
        </a:p>
      </dgm:t>
    </dgm:pt>
    <dgm:pt modelId="{B046718B-43B5-4E91-9EA4-A87A15F57123}" type="sibTrans" cxnId="{1E3CDF4F-AB26-4AF4-A864-9D351055173D}">
      <dgm:prSet/>
      <dgm:spPr/>
      <dgm:t>
        <a:bodyPr/>
        <a:lstStyle/>
        <a:p>
          <a:endParaRPr lang="cs-CZ"/>
        </a:p>
      </dgm:t>
    </dgm:pt>
    <dgm:pt modelId="{CD60C817-14BD-4257-8BD3-45412BEF9B2E}">
      <dgm:prSet/>
      <dgm:spPr/>
      <dgm:t>
        <a:bodyPr/>
        <a:lstStyle/>
        <a:p>
          <a:r>
            <a:rPr lang="cs-CZ" b="1"/>
            <a:t>Právo stavby</a:t>
          </a:r>
        </a:p>
      </dgm:t>
    </dgm:pt>
    <dgm:pt modelId="{2DF9CED7-7EE0-4FA3-9F0A-B52FE0B7DC5D}" type="parTrans" cxnId="{4BCAE49C-3F8A-4749-BF4B-C2E35BA2E9E6}">
      <dgm:prSet/>
      <dgm:spPr/>
      <dgm:t>
        <a:bodyPr/>
        <a:lstStyle/>
        <a:p>
          <a:endParaRPr lang="cs-CZ"/>
        </a:p>
      </dgm:t>
    </dgm:pt>
    <dgm:pt modelId="{9733C05D-BC8D-4C9A-98A3-569C6AFB81E8}" type="sibTrans" cxnId="{4BCAE49C-3F8A-4749-BF4B-C2E35BA2E9E6}">
      <dgm:prSet/>
      <dgm:spPr/>
      <dgm:t>
        <a:bodyPr/>
        <a:lstStyle/>
        <a:p>
          <a:endParaRPr lang="cs-CZ"/>
        </a:p>
      </dgm:t>
    </dgm:pt>
    <dgm:pt modelId="{4C33D697-859E-45A1-81C5-5475F216042F}">
      <dgm:prSet/>
      <dgm:spPr/>
      <dgm:t>
        <a:bodyPr/>
        <a:lstStyle/>
        <a:p>
          <a:r>
            <a:rPr lang="cs-CZ" b="1"/>
            <a:t>Věcná břemena</a:t>
          </a:r>
        </a:p>
      </dgm:t>
    </dgm:pt>
    <dgm:pt modelId="{EC020F79-1AFE-445C-A79C-045929C83237}" type="parTrans" cxnId="{4ABB0DF2-1DF4-45D0-8A9F-E158F0BEC082}">
      <dgm:prSet/>
      <dgm:spPr/>
      <dgm:t>
        <a:bodyPr/>
        <a:lstStyle/>
        <a:p>
          <a:endParaRPr lang="cs-CZ"/>
        </a:p>
      </dgm:t>
    </dgm:pt>
    <dgm:pt modelId="{8B6A71FF-B6D4-42A9-AC11-4FDD81651481}" type="sibTrans" cxnId="{4ABB0DF2-1DF4-45D0-8A9F-E158F0BEC082}">
      <dgm:prSet/>
      <dgm:spPr/>
      <dgm:t>
        <a:bodyPr/>
        <a:lstStyle/>
        <a:p>
          <a:endParaRPr lang="cs-CZ"/>
        </a:p>
      </dgm:t>
    </dgm:pt>
    <dgm:pt modelId="{2E83FAFB-70EC-4A0C-A4CF-2EF9F659F98E}">
      <dgm:prSet/>
      <dgm:spPr/>
      <dgm:t>
        <a:bodyPr/>
        <a:lstStyle/>
        <a:p>
          <a:r>
            <a:rPr lang="cs-CZ" b="1"/>
            <a:t>Zástavní právo</a:t>
          </a:r>
        </a:p>
      </dgm:t>
    </dgm:pt>
    <dgm:pt modelId="{AF4ACCE9-60C7-4FCF-83A9-E2AC73CC5E2D}" type="parTrans" cxnId="{A4CB6341-A9BA-47A7-AEFE-263F20E67680}">
      <dgm:prSet/>
      <dgm:spPr/>
      <dgm:t>
        <a:bodyPr/>
        <a:lstStyle/>
        <a:p>
          <a:endParaRPr lang="cs-CZ"/>
        </a:p>
      </dgm:t>
    </dgm:pt>
    <dgm:pt modelId="{187D7437-DECB-406C-9036-BBB656208227}" type="sibTrans" cxnId="{A4CB6341-A9BA-47A7-AEFE-263F20E67680}">
      <dgm:prSet/>
      <dgm:spPr/>
      <dgm:t>
        <a:bodyPr/>
        <a:lstStyle/>
        <a:p>
          <a:endParaRPr lang="cs-CZ"/>
        </a:p>
      </dgm:t>
    </dgm:pt>
    <dgm:pt modelId="{37A89D1E-DE0B-4218-BAA3-23793CE89FD9}">
      <dgm:prSet/>
      <dgm:spPr/>
      <dgm:t>
        <a:bodyPr/>
        <a:lstStyle/>
        <a:p>
          <a:r>
            <a:rPr lang="cs-CZ" b="1"/>
            <a:t>Zadržovací právo</a:t>
          </a:r>
        </a:p>
      </dgm:t>
    </dgm:pt>
    <dgm:pt modelId="{35329BB5-9A3C-44AD-8E54-7F5F533BF3AC}" type="parTrans" cxnId="{8507F86D-8E24-4937-8768-5D2FF75D82FD}">
      <dgm:prSet/>
      <dgm:spPr/>
      <dgm:t>
        <a:bodyPr/>
        <a:lstStyle/>
        <a:p>
          <a:endParaRPr lang="cs-CZ"/>
        </a:p>
      </dgm:t>
    </dgm:pt>
    <dgm:pt modelId="{AC5AD1C6-0CD8-4FB4-B190-D8BE6D77C1D2}" type="sibTrans" cxnId="{8507F86D-8E24-4937-8768-5D2FF75D82FD}">
      <dgm:prSet/>
      <dgm:spPr/>
      <dgm:t>
        <a:bodyPr/>
        <a:lstStyle/>
        <a:p>
          <a:endParaRPr lang="cs-CZ"/>
        </a:p>
      </dgm:t>
    </dgm:pt>
    <dgm:pt modelId="{A59EC9FA-E121-4B33-8063-CB127324203E}">
      <dgm:prSet/>
      <dgm:spPr/>
      <dgm:t>
        <a:bodyPr/>
        <a:lstStyle/>
        <a:p>
          <a:r>
            <a:rPr lang="cs-CZ" b="1"/>
            <a:t>Služebnosti</a:t>
          </a:r>
        </a:p>
      </dgm:t>
    </dgm:pt>
    <dgm:pt modelId="{6B5CBCBB-8932-4D31-A14F-554E8914865E}" type="parTrans" cxnId="{6D6C1B6B-ED0A-44B4-9E81-AB6678AC6DE8}">
      <dgm:prSet/>
      <dgm:spPr/>
      <dgm:t>
        <a:bodyPr/>
        <a:lstStyle/>
        <a:p>
          <a:endParaRPr lang="cs-CZ"/>
        </a:p>
      </dgm:t>
    </dgm:pt>
    <dgm:pt modelId="{3912819F-7D98-44A4-A90F-F811F2F0DAC9}" type="sibTrans" cxnId="{6D6C1B6B-ED0A-44B4-9E81-AB6678AC6DE8}">
      <dgm:prSet/>
      <dgm:spPr/>
      <dgm:t>
        <a:bodyPr/>
        <a:lstStyle/>
        <a:p>
          <a:endParaRPr lang="cs-CZ"/>
        </a:p>
      </dgm:t>
    </dgm:pt>
    <dgm:pt modelId="{4579D2F7-477A-435B-AA16-4143B3F7280C}">
      <dgm:prSet/>
      <dgm:spPr/>
      <dgm:t>
        <a:bodyPr/>
        <a:lstStyle/>
        <a:p>
          <a:r>
            <a:rPr lang="cs-CZ" b="1"/>
            <a:t>Reálná břemena</a:t>
          </a:r>
        </a:p>
      </dgm:t>
    </dgm:pt>
    <dgm:pt modelId="{A164EE9F-687F-461D-BFF8-8086FB5C793A}" type="parTrans" cxnId="{29DBFDAB-A97C-4AB9-877C-9D57E1FC6213}">
      <dgm:prSet/>
      <dgm:spPr/>
      <dgm:t>
        <a:bodyPr/>
        <a:lstStyle/>
        <a:p>
          <a:endParaRPr lang="cs-CZ"/>
        </a:p>
      </dgm:t>
    </dgm:pt>
    <dgm:pt modelId="{B660BE74-1A89-43FC-8AE3-5D8931C00BCC}" type="sibTrans" cxnId="{29DBFDAB-A97C-4AB9-877C-9D57E1FC6213}">
      <dgm:prSet/>
      <dgm:spPr/>
      <dgm:t>
        <a:bodyPr/>
        <a:lstStyle/>
        <a:p>
          <a:endParaRPr lang="cs-CZ"/>
        </a:p>
      </dgm:t>
    </dgm:pt>
    <dgm:pt modelId="{2662038E-2B46-4FB6-A6E8-C54A81623F18}" type="pres">
      <dgm:prSet presAssocID="{461206FA-04E7-48E8-B3FF-BAC6BC4EDF50}" presName="mainComposite" presStyleCnt="0">
        <dgm:presLayoutVars>
          <dgm:chPref val="1"/>
          <dgm:dir/>
          <dgm:animOne val="branch"/>
          <dgm:animLvl val="lvl"/>
          <dgm:resizeHandles val="exact"/>
        </dgm:presLayoutVars>
      </dgm:prSet>
      <dgm:spPr/>
      <dgm:t>
        <a:bodyPr/>
        <a:lstStyle/>
        <a:p>
          <a:endParaRPr lang="cs-CZ"/>
        </a:p>
      </dgm:t>
    </dgm:pt>
    <dgm:pt modelId="{E0134842-EB73-4454-A658-60246E2C1561}" type="pres">
      <dgm:prSet presAssocID="{461206FA-04E7-48E8-B3FF-BAC6BC4EDF50}" presName="hierFlow" presStyleCnt="0"/>
      <dgm:spPr/>
      <dgm:t>
        <a:bodyPr/>
        <a:lstStyle/>
        <a:p>
          <a:endParaRPr lang="cs-CZ"/>
        </a:p>
      </dgm:t>
    </dgm:pt>
    <dgm:pt modelId="{44D3D6AA-9ADA-4E4C-ADFE-FD91155DC972}" type="pres">
      <dgm:prSet presAssocID="{461206FA-04E7-48E8-B3FF-BAC6BC4EDF50}" presName="hierChild1" presStyleCnt="0">
        <dgm:presLayoutVars>
          <dgm:chPref val="1"/>
          <dgm:animOne val="branch"/>
          <dgm:animLvl val="lvl"/>
        </dgm:presLayoutVars>
      </dgm:prSet>
      <dgm:spPr/>
      <dgm:t>
        <a:bodyPr/>
        <a:lstStyle/>
        <a:p>
          <a:endParaRPr lang="cs-CZ"/>
        </a:p>
      </dgm:t>
    </dgm:pt>
    <dgm:pt modelId="{6E2F0E2A-CCC2-44E7-81DF-897785186AE7}" type="pres">
      <dgm:prSet presAssocID="{A5720BDB-ABE5-43E2-ACCF-FB7CDBCB4CDA}" presName="Name17" presStyleCnt="0"/>
      <dgm:spPr/>
      <dgm:t>
        <a:bodyPr/>
        <a:lstStyle/>
        <a:p>
          <a:endParaRPr lang="cs-CZ"/>
        </a:p>
      </dgm:t>
    </dgm:pt>
    <dgm:pt modelId="{AAD3AF3B-B6A9-4314-A92A-84DCD122EDD1}" type="pres">
      <dgm:prSet presAssocID="{A5720BDB-ABE5-43E2-ACCF-FB7CDBCB4CDA}" presName="level1Shape" presStyleLbl="node0" presStyleIdx="0" presStyleCnt="1" custScaleX="123595" custScaleY="157142">
        <dgm:presLayoutVars>
          <dgm:chPref val="3"/>
        </dgm:presLayoutVars>
      </dgm:prSet>
      <dgm:spPr/>
      <dgm:t>
        <a:bodyPr/>
        <a:lstStyle/>
        <a:p>
          <a:endParaRPr lang="cs-CZ"/>
        </a:p>
      </dgm:t>
    </dgm:pt>
    <dgm:pt modelId="{3E257E9E-169A-46E3-8A57-5EADF103B48E}" type="pres">
      <dgm:prSet presAssocID="{A5720BDB-ABE5-43E2-ACCF-FB7CDBCB4CDA}" presName="hierChild2" presStyleCnt="0"/>
      <dgm:spPr/>
      <dgm:t>
        <a:bodyPr/>
        <a:lstStyle/>
        <a:p>
          <a:endParaRPr lang="cs-CZ"/>
        </a:p>
      </dgm:t>
    </dgm:pt>
    <dgm:pt modelId="{D0528519-5A1F-4E6E-9A20-4D1B60B20A8C}" type="pres">
      <dgm:prSet presAssocID="{077811B8-0AFA-459C-A4F2-9226B5D2EE2A}" presName="Name25" presStyleLbl="parChTrans1D2" presStyleIdx="0" presStyleCnt="2"/>
      <dgm:spPr/>
      <dgm:t>
        <a:bodyPr/>
        <a:lstStyle/>
        <a:p>
          <a:endParaRPr lang="cs-CZ"/>
        </a:p>
      </dgm:t>
    </dgm:pt>
    <dgm:pt modelId="{5DA9BFBF-7A6F-4743-95A0-211ED27BCE3F}" type="pres">
      <dgm:prSet presAssocID="{077811B8-0AFA-459C-A4F2-9226B5D2EE2A}" presName="connTx" presStyleLbl="parChTrans1D2" presStyleIdx="0" presStyleCnt="2"/>
      <dgm:spPr/>
      <dgm:t>
        <a:bodyPr/>
        <a:lstStyle/>
        <a:p>
          <a:endParaRPr lang="cs-CZ"/>
        </a:p>
      </dgm:t>
    </dgm:pt>
    <dgm:pt modelId="{47355DD0-E632-4A2C-A1F0-B90D54F108C9}" type="pres">
      <dgm:prSet presAssocID="{68FF9AB9-74FA-486F-94DA-B5DCEAD3CC68}" presName="Name30" presStyleCnt="0"/>
      <dgm:spPr/>
      <dgm:t>
        <a:bodyPr/>
        <a:lstStyle/>
        <a:p>
          <a:endParaRPr lang="cs-CZ"/>
        </a:p>
      </dgm:t>
    </dgm:pt>
    <dgm:pt modelId="{153E8324-BEB2-48EE-98CE-F0756CA8D7B1}" type="pres">
      <dgm:prSet presAssocID="{68FF9AB9-74FA-486F-94DA-B5DCEAD3CC68}" presName="level2Shape" presStyleLbl="node2" presStyleIdx="0" presStyleCnt="2"/>
      <dgm:spPr/>
      <dgm:t>
        <a:bodyPr/>
        <a:lstStyle/>
        <a:p>
          <a:endParaRPr lang="cs-CZ"/>
        </a:p>
      </dgm:t>
    </dgm:pt>
    <dgm:pt modelId="{37CA79FF-AA7E-499A-AA4E-812D5432D8B9}" type="pres">
      <dgm:prSet presAssocID="{68FF9AB9-74FA-486F-94DA-B5DCEAD3CC68}" presName="hierChild3" presStyleCnt="0"/>
      <dgm:spPr/>
      <dgm:t>
        <a:bodyPr/>
        <a:lstStyle/>
        <a:p>
          <a:endParaRPr lang="cs-CZ"/>
        </a:p>
      </dgm:t>
    </dgm:pt>
    <dgm:pt modelId="{A525853B-9E9F-43C2-B1C0-591339F8A4EA}" type="pres">
      <dgm:prSet presAssocID="{945A907D-7453-4615-BD8F-A0287283D5EE}" presName="Name25" presStyleLbl="parChTrans1D3" presStyleIdx="0" presStyleCnt="7"/>
      <dgm:spPr/>
      <dgm:t>
        <a:bodyPr/>
        <a:lstStyle/>
        <a:p>
          <a:endParaRPr lang="cs-CZ"/>
        </a:p>
      </dgm:t>
    </dgm:pt>
    <dgm:pt modelId="{936CB596-5FE9-4A58-823F-3692EF468A9B}" type="pres">
      <dgm:prSet presAssocID="{945A907D-7453-4615-BD8F-A0287283D5EE}" presName="connTx" presStyleLbl="parChTrans1D3" presStyleIdx="0" presStyleCnt="7"/>
      <dgm:spPr/>
      <dgm:t>
        <a:bodyPr/>
        <a:lstStyle/>
        <a:p>
          <a:endParaRPr lang="cs-CZ"/>
        </a:p>
      </dgm:t>
    </dgm:pt>
    <dgm:pt modelId="{A8E16EA8-FF58-4CD4-91E9-8299645FCDED}" type="pres">
      <dgm:prSet presAssocID="{C3EF4A87-75E9-43CA-8942-7EBFC5429D99}" presName="Name30" presStyleCnt="0"/>
      <dgm:spPr/>
      <dgm:t>
        <a:bodyPr/>
        <a:lstStyle/>
        <a:p>
          <a:endParaRPr lang="cs-CZ"/>
        </a:p>
      </dgm:t>
    </dgm:pt>
    <dgm:pt modelId="{FA9AE4E0-C647-4D73-A233-326FEDB4BFD9}" type="pres">
      <dgm:prSet presAssocID="{C3EF4A87-75E9-43CA-8942-7EBFC5429D99}" presName="level2Shape" presStyleLbl="node3" presStyleIdx="0" presStyleCnt="7"/>
      <dgm:spPr/>
      <dgm:t>
        <a:bodyPr/>
        <a:lstStyle/>
        <a:p>
          <a:endParaRPr lang="cs-CZ"/>
        </a:p>
      </dgm:t>
    </dgm:pt>
    <dgm:pt modelId="{98990BB5-7DE6-40AA-B80B-625A63701EFC}" type="pres">
      <dgm:prSet presAssocID="{C3EF4A87-75E9-43CA-8942-7EBFC5429D99}" presName="hierChild3" presStyleCnt="0"/>
      <dgm:spPr/>
      <dgm:t>
        <a:bodyPr/>
        <a:lstStyle/>
        <a:p>
          <a:endParaRPr lang="cs-CZ"/>
        </a:p>
      </dgm:t>
    </dgm:pt>
    <dgm:pt modelId="{839CEE19-2B28-4EB3-A977-425EEC057F63}" type="pres">
      <dgm:prSet presAssocID="{F5ED2005-C691-4201-94C1-E9DC608043FB}" presName="Name25" presStyleLbl="parChTrans1D3" presStyleIdx="1" presStyleCnt="7"/>
      <dgm:spPr/>
      <dgm:t>
        <a:bodyPr/>
        <a:lstStyle/>
        <a:p>
          <a:endParaRPr lang="cs-CZ"/>
        </a:p>
      </dgm:t>
    </dgm:pt>
    <dgm:pt modelId="{4D212813-4A94-4EEE-A016-F1247A299CF5}" type="pres">
      <dgm:prSet presAssocID="{F5ED2005-C691-4201-94C1-E9DC608043FB}" presName="connTx" presStyleLbl="parChTrans1D3" presStyleIdx="1" presStyleCnt="7"/>
      <dgm:spPr/>
      <dgm:t>
        <a:bodyPr/>
        <a:lstStyle/>
        <a:p>
          <a:endParaRPr lang="cs-CZ"/>
        </a:p>
      </dgm:t>
    </dgm:pt>
    <dgm:pt modelId="{9840EB30-4F69-4E81-A5D5-BE84CCD0AFED}" type="pres">
      <dgm:prSet presAssocID="{5CB21A0C-92B8-4266-BA8E-834AF3C201DF}" presName="Name30" presStyleCnt="0"/>
      <dgm:spPr/>
      <dgm:t>
        <a:bodyPr/>
        <a:lstStyle/>
        <a:p>
          <a:endParaRPr lang="cs-CZ"/>
        </a:p>
      </dgm:t>
    </dgm:pt>
    <dgm:pt modelId="{7ED6B307-B0A0-4E8D-BBB2-ADF746D32AA3}" type="pres">
      <dgm:prSet presAssocID="{5CB21A0C-92B8-4266-BA8E-834AF3C201DF}" presName="level2Shape" presStyleLbl="node3" presStyleIdx="1" presStyleCnt="7"/>
      <dgm:spPr/>
      <dgm:t>
        <a:bodyPr/>
        <a:lstStyle/>
        <a:p>
          <a:endParaRPr lang="cs-CZ"/>
        </a:p>
      </dgm:t>
    </dgm:pt>
    <dgm:pt modelId="{414EDAE6-06AE-499C-9012-D084FCBF860E}" type="pres">
      <dgm:prSet presAssocID="{5CB21A0C-92B8-4266-BA8E-834AF3C201DF}" presName="hierChild3" presStyleCnt="0"/>
      <dgm:spPr/>
      <dgm:t>
        <a:bodyPr/>
        <a:lstStyle/>
        <a:p>
          <a:endParaRPr lang="cs-CZ"/>
        </a:p>
      </dgm:t>
    </dgm:pt>
    <dgm:pt modelId="{5F3BB3D6-7E60-41AE-BEAE-622E29195B94}" type="pres">
      <dgm:prSet presAssocID="{2DF9CED7-7EE0-4FA3-9F0A-B52FE0B7DC5D}" presName="Name25" presStyleLbl="parChTrans1D3" presStyleIdx="2" presStyleCnt="7"/>
      <dgm:spPr/>
      <dgm:t>
        <a:bodyPr/>
        <a:lstStyle/>
        <a:p>
          <a:endParaRPr lang="cs-CZ"/>
        </a:p>
      </dgm:t>
    </dgm:pt>
    <dgm:pt modelId="{A226DE45-43F3-4B47-9D35-0D38DCCF19A4}" type="pres">
      <dgm:prSet presAssocID="{2DF9CED7-7EE0-4FA3-9F0A-B52FE0B7DC5D}" presName="connTx" presStyleLbl="parChTrans1D3" presStyleIdx="2" presStyleCnt="7"/>
      <dgm:spPr/>
      <dgm:t>
        <a:bodyPr/>
        <a:lstStyle/>
        <a:p>
          <a:endParaRPr lang="cs-CZ"/>
        </a:p>
      </dgm:t>
    </dgm:pt>
    <dgm:pt modelId="{82381BFE-21F8-4120-A8A5-CFA7E5612DBE}" type="pres">
      <dgm:prSet presAssocID="{CD60C817-14BD-4257-8BD3-45412BEF9B2E}" presName="Name30" presStyleCnt="0"/>
      <dgm:spPr/>
      <dgm:t>
        <a:bodyPr/>
        <a:lstStyle/>
        <a:p>
          <a:endParaRPr lang="cs-CZ"/>
        </a:p>
      </dgm:t>
    </dgm:pt>
    <dgm:pt modelId="{17A109D7-6D4A-4C95-8A81-8698385CD6AC}" type="pres">
      <dgm:prSet presAssocID="{CD60C817-14BD-4257-8BD3-45412BEF9B2E}" presName="level2Shape" presStyleLbl="node3" presStyleIdx="2" presStyleCnt="7"/>
      <dgm:spPr/>
      <dgm:t>
        <a:bodyPr/>
        <a:lstStyle/>
        <a:p>
          <a:endParaRPr lang="cs-CZ"/>
        </a:p>
      </dgm:t>
    </dgm:pt>
    <dgm:pt modelId="{E2125ABE-EA18-4207-9DFA-F72A1E69E8EF}" type="pres">
      <dgm:prSet presAssocID="{CD60C817-14BD-4257-8BD3-45412BEF9B2E}" presName="hierChild3" presStyleCnt="0"/>
      <dgm:spPr/>
      <dgm:t>
        <a:bodyPr/>
        <a:lstStyle/>
        <a:p>
          <a:endParaRPr lang="cs-CZ"/>
        </a:p>
      </dgm:t>
    </dgm:pt>
    <dgm:pt modelId="{D434CC87-6081-4E46-851E-521CFD70BADD}" type="pres">
      <dgm:prSet presAssocID="{EC020F79-1AFE-445C-A79C-045929C83237}" presName="Name25" presStyleLbl="parChTrans1D3" presStyleIdx="3" presStyleCnt="7"/>
      <dgm:spPr/>
      <dgm:t>
        <a:bodyPr/>
        <a:lstStyle/>
        <a:p>
          <a:endParaRPr lang="cs-CZ"/>
        </a:p>
      </dgm:t>
    </dgm:pt>
    <dgm:pt modelId="{91007E1B-9B23-4F85-A97C-EBF0E25E522F}" type="pres">
      <dgm:prSet presAssocID="{EC020F79-1AFE-445C-A79C-045929C83237}" presName="connTx" presStyleLbl="parChTrans1D3" presStyleIdx="3" presStyleCnt="7"/>
      <dgm:spPr/>
      <dgm:t>
        <a:bodyPr/>
        <a:lstStyle/>
        <a:p>
          <a:endParaRPr lang="cs-CZ"/>
        </a:p>
      </dgm:t>
    </dgm:pt>
    <dgm:pt modelId="{22C4F594-407D-4661-AB09-ADE81CF64C85}" type="pres">
      <dgm:prSet presAssocID="{4C33D697-859E-45A1-81C5-5475F216042F}" presName="Name30" presStyleCnt="0"/>
      <dgm:spPr/>
      <dgm:t>
        <a:bodyPr/>
        <a:lstStyle/>
        <a:p>
          <a:endParaRPr lang="cs-CZ"/>
        </a:p>
      </dgm:t>
    </dgm:pt>
    <dgm:pt modelId="{1ABA66BC-E534-40EF-8C34-013A01946BEC}" type="pres">
      <dgm:prSet presAssocID="{4C33D697-859E-45A1-81C5-5475F216042F}" presName="level2Shape" presStyleLbl="node3" presStyleIdx="3" presStyleCnt="7"/>
      <dgm:spPr/>
      <dgm:t>
        <a:bodyPr/>
        <a:lstStyle/>
        <a:p>
          <a:endParaRPr lang="cs-CZ"/>
        </a:p>
      </dgm:t>
    </dgm:pt>
    <dgm:pt modelId="{2AD99F43-7AB8-422F-805A-183D6EB751D1}" type="pres">
      <dgm:prSet presAssocID="{4C33D697-859E-45A1-81C5-5475F216042F}" presName="hierChild3" presStyleCnt="0"/>
      <dgm:spPr/>
      <dgm:t>
        <a:bodyPr/>
        <a:lstStyle/>
        <a:p>
          <a:endParaRPr lang="cs-CZ"/>
        </a:p>
      </dgm:t>
    </dgm:pt>
    <dgm:pt modelId="{D78065D5-A034-4613-9E93-33D667BFF037}" type="pres">
      <dgm:prSet presAssocID="{6B5CBCBB-8932-4D31-A14F-554E8914865E}" presName="Name25" presStyleLbl="parChTrans1D4" presStyleIdx="0" presStyleCnt="2"/>
      <dgm:spPr/>
      <dgm:t>
        <a:bodyPr/>
        <a:lstStyle/>
        <a:p>
          <a:endParaRPr lang="cs-CZ"/>
        </a:p>
      </dgm:t>
    </dgm:pt>
    <dgm:pt modelId="{99C89F58-0CEE-4887-A23A-682819CC9558}" type="pres">
      <dgm:prSet presAssocID="{6B5CBCBB-8932-4D31-A14F-554E8914865E}" presName="connTx" presStyleLbl="parChTrans1D4" presStyleIdx="0" presStyleCnt="2"/>
      <dgm:spPr/>
      <dgm:t>
        <a:bodyPr/>
        <a:lstStyle/>
        <a:p>
          <a:endParaRPr lang="cs-CZ"/>
        </a:p>
      </dgm:t>
    </dgm:pt>
    <dgm:pt modelId="{D3B78D14-5881-4663-BFD1-7A28B79A6302}" type="pres">
      <dgm:prSet presAssocID="{A59EC9FA-E121-4B33-8063-CB127324203E}" presName="Name30" presStyleCnt="0"/>
      <dgm:spPr/>
      <dgm:t>
        <a:bodyPr/>
        <a:lstStyle/>
        <a:p>
          <a:endParaRPr lang="cs-CZ"/>
        </a:p>
      </dgm:t>
    </dgm:pt>
    <dgm:pt modelId="{5764B343-147A-4F65-9BBF-C2527643040B}" type="pres">
      <dgm:prSet presAssocID="{A59EC9FA-E121-4B33-8063-CB127324203E}" presName="level2Shape" presStyleLbl="node4" presStyleIdx="0" presStyleCnt="2"/>
      <dgm:spPr/>
      <dgm:t>
        <a:bodyPr/>
        <a:lstStyle/>
        <a:p>
          <a:endParaRPr lang="cs-CZ"/>
        </a:p>
      </dgm:t>
    </dgm:pt>
    <dgm:pt modelId="{E157F12D-7288-4533-A795-A6822A7B6562}" type="pres">
      <dgm:prSet presAssocID="{A59EC9FA-E121-4B33-8063-CB127324203E}" presName="hierChild3" presStyleCnt="0"/>
      <dgm:spPr/>
      <dgm:t>
        <a:bodyPr/>
        <a:lstStyle/>
        <a:p>
          <a:endParaRPr lang="cs-CZ"/>
        </a:p>
      </dgm:t>
    </dgm:pt>
    <dgm:pt modelId="{9994CCB7-A2E7-4771-9765-578E87963B12}" type="pres">
      <dgm:prSet presAssocID="{A164EE9F-687F-461D-BFF8-8086FB5C793A}" presName="Name25" presStyleLbl="parChTrans1D4" presStyleIdx="1" presStyleCnt="2"/>
      <dgm:spPr/>
      <dgm:t>
        <a:bodyPr/>
        <a:lstStyle/>
        <a:p>
          <a:endParaRPr lang="cs-CZ"/>
        </a:p>
      </dgm:t>
    </dgm:pt>
    <dgm:pt modelId="{B5821023-DF77-4729-B3F0-0383589ABADD}" type="pres">
      <dgm:prSet presAssocID="{A164EE9F-687F-461D-BFF8-8086FB5C793A}" presName="connTx" presStyleLbl="parChTrans1D4" presStyleIdx="1" presStyleCnt="2"/>
      <dgm:spPr/>
      <dgm:t>
        <a:bodyPr/>
        <a:lstStyle/>
        <a:p>
          <a:endParaRPr lang="cs-CZ"/>
        </a:p>
      </dgm:t>
    </dgm:pt>
    <dgm:pt modelId="{08B754FC-209E-437F-A80F-8FAADD34C836}" type="pres">
      <dgm:prSet presAssocID="{4579D2F7-477A-435B-AA16-4143B3F7280C}" presName="Name30" presStyleCnt="0"/>
      <dgm:spPr/>
      <dgm:t>
        <a:bodyPr/>
        <a:lstStyle/>
        <a:p>
          <a:endParaRPr lang="cs-CZ"/>
        </a:p>
      </dgm:t>
    </dgm:pt>
    <dgm:pt modelId="{8659CEAF-4AB4-4EB5-932D-BFD37A7BDDB9}" type="pres">
      <dgm:prSet presAssocID="{4579D2F7-477A-435B-AA16-4143B3F7280C}" presName="level2Shape" presStyleLbl="node4" presStyleIdx="1" presStyleCnt="2"/>
      <dgm:spPr/>
      <dgm:t>
        <a:bodyPr/>
        <a:lstStyle/>
        <a:p>
          <a:endParaRPr lang="cs-CZ"/>
        </a:p>
      </dgm:t>
    </dgm:pt>
    <dgm:pt modelId="{EB27F901-F3A4-4303-905E-C6B9FE54523D}" type="pres">
      <dgm:prSet presAssocID="{4579D2F7-477A-435B-AA16-4143B3F7280C}" presName="hierChild3" presStyleCnt="0"/>
      <dgm:spPr/>
      <dgm:t>
        <a:bodyPr/>
        <a:lstStyle/>
        <a:p>
          <a:endParaRPr lang="cs-CZ"/>
        </a:p>
      </dgm:t>
    </dgm:pt>
    <dgm:pt modelId="{C1EE73ED-5124-43B4-AA4B-338D5253FC46}" type="pres">
      <dgm:prSet presAssocID="{AF4ACCE9-60C7-4FCF-83A9-E2AC73CC5E2D}" presName="Name25" presStyleLbl="parChTrans1D3" presStyleIdx="4" presStyleCnt="7"/>
      <dgm:spPr/>
      <dgm:t>
        <a:bodyPr/>
        <a:lstStyle/>
        <a:p>
          <a:endParaRPr lang="cs-CZ"/>
        </a:p>
      </dgm:t>
    </dgm:pt>
    <dgm:pt modelId="{3DEC3E29-49D4-4FC4-86E8-D35663FA68C3}" type="pres">
      <dgm:prSet presAssocID="{AF4ACCE9-60C7-4FCF-83A9-E2AC73CC5E2D}" presName="connTx" presStyleLbl="parChTrans1D3" presStyleIdx="4" presStyleCnt="7"/>
      <dgm:spPr/>
      <dgm:t>
        <a:bodyPr/>
        <a:lstStyle/>
        <a:p>
          <a:endParaRPr lang="cs-CZ"/>
        </a:p>
      </dgm:t>
    </dgm:pt>
    <dgm:pt modelId="{DC39B535-68AC-4987-86F9-8FF707BB64CE}" type="pres">
      <dgm:prSet presAssocID="{2E83FAFB-70EC-4A0C-A4CF-2EF9F659F98E}" presName="Name30" presStyleCnt="0"/>
      <dgm:spPr/>
      <dgm:t>
        <a:bodyPr/>
        <a:lstStyle/>
        <a:p>
          <a:endParaRPr lang="cs-CZ"/>
        </a:p>
      </dgm:t>
    </dgm:pt>
    <dgm:pt modelId="{72A9954E-B6FD-4169-B923-0C091B8E1A33}" type="pres">
      <dgm:prSet presAssocID="{2E83FAFB-70EC-4A0C-A4CF-2EF9F659F98E}" presName="level2Shape" presStyleLbl="node3" presStyleIdx="4" presStyleCnt="7"/>
      <dgm:spPr/>
      <dgm:t>
        <a:bodyPr/>
        <a:lstStyle/>
        <a:p>
          <a:endParaRPr lang="cs-CZ"/>
        </a:p>
      </dgm:t>
    </dgm:pt>
    <dgm:pt modelId="{A482F8F7-3E21-4143-9459-3FCA1E8222BB}" type="pres">
      <dgm:prSet presAssocID="{2E83FAFB-70EC-4A0C-A4CF-2EF9F659F98E}" presName="hierChild3" presStyleCnt="0"/>
      <dgm:spPr/>
      <dgm:t>
        <a:bodyPr/>
        <a:lstStyle/>
        <a:p>
          <a:endParaRPr lang="cs-CZ"/>
        </a:p>
      </dgm:t>
    </dgm:pt>
    <dgm:pt modelId="{4E1CD258-8199-46A2-A12F-E0D999424810}" type="pres">
      <dgm:prSet presAssocID="{35329BB5-9A3C-44AD-8E54-7F5F533BF3AC}" presName="Name25" presStyleLbl="parChTrans1D3" presStyleIdx="5" presStyleCnt="7"/>
      <dgm:spPr/>
      <dgm:t>
        <a:bodyPr/>
        <a:lstStyle/>
        <a:p>
          <a:endParaRPr lang="cs-CZ"/>
        </a:p>
      </dgm:t>
    </dgm:pt>
    <dgm:pt modelId="{A0601E92-FDBB-4760-93E8-4FD72AA22294}" type="pres">
      <dgm:prSet presAssocID="{35329BB5-9A3C-44AD-8E54-7F5F533BF3AC}" presName="connTx" presStyleLbl="parChTrans1D3" presStyleIdx="5" presStyleCnt="7"/>
      <dgm:spPr/>
      <dgm:t>
        <a:bodyPr/>
        <a:lstStyle/>
        <a:p>
          <a:endParaRPr lang="cs-CZ"/>
        </a:p>
      </dgm:t>
    </dgm:pt>
    <dgm:pt modelId="{39702C97-4816-404F-A1E7-C6A954FAE65B}" type="pres">
      <dgm:prSet presAssocID="{37A89D1E-DE0B-4218-BAA3-23793CE89FD9}" presName="Name30" presStyleCnt="0"/>
      <dgm:spPr/>
      <dgm:t>
        <a:bodyPr/>
        <a:lstStyle/>
        <a:p>
          <a:endParaRPr lang="cs-CZ"/>
        </a:p>
      </dgm:t>
    </dgm:pt>
    <dgm:pt modelId="{F20C2B3E-0B1E-4913-98EF-C062518BDCC8}" type="pres">
      <dgm:prSet presAssocID="{37A89D1E-DE0B-4218-BAA3-23793CE89FD9}" presName="level2Shape" presStyleLbl="node3" presStyleIdx="5" presStyleCnt="7"/>
      <dgm:spPr/>
      <dgm:t>
        <a:bodyPr/>
        <a:lstStyle/>
        <a:p>
          <a:endParaRPr lang="cs-CZ"/>
        </a:p>
      </dgm:t>
    </dgm:pt>
    <dgm:pt modelId="{6E33DA85-817F-4052-BB54-F0063F58E8B1}" type="pres">
      <dgm:prSet presAssocID="{37A89D1E-DE0B-4218-BAA3-23793CE89FD9}" presName="hierChild3" presStyleCnt="0"/>
      <dgm:spPr/>
      <dgm:t>
        <a:bodyPr/>
        <a:lstStyle/>
        <a:p>
          <a:endParaRPr lang="cs-CZ"/>
        </a:p>
      </dgm:t>
    </dgm:pt>
    <dgm:pt modelId="{8F59BFB5-DEA9-46AE-A087-BBF30381EF34}" type="pres">
      <dgm:prSet presAssocID="{FD9850AE-FF9D-4337-9A62-2090C0321B2D}" presName="Name25" presStyleLbl="parChTrans1D2" presStyleIdx="1" presStyleCnt="2"/>
      <dgm:spPr/>
      <dgm:t>
        <a:bodyPr/>
        <a:lstStyle/>
        <a:p>
          <a:endParaRPr lang="cs-CZ"/>
        </a:p>
      </dgm:t>
    </dgm:pt>
    <dgm:pt modelId="{33523B57-9671-433A-8FC7-DADA675BE2D9}" type="pres">
      <dgm:prSet presAssocID="{FD9850AE-FF9D-4337-9A62-2090C0321B2D}" presName="connTx" presStyleLbl="parChTrans1D2" presStyleIdx="1" presStyleCnt="2"/>
      <dgm:spPr/>
      <dgm:t>
        <a:bodyPr/>
        <a:lstStyle/>
        <a:p>
          <a:endParaRPr lang="cs-CZ"/>
        </a:p>
      </dgm:t>
    </dgm:pt>
    <dgm:pt modelId="{410C1D46-7EFB-488E-B9A5-F579E5E56CF8}" type="pres">
      <dgm:prSet presAssocID="{C1FE91ED-AC73-43D2-BEA6-3E2148F54B9A}" presName="Name30" presStyleCnt="0"/>
      <dgm:spPr/>
      <dgm:t>
        <a:bodyPr/>
        <a:lstStyle/>
        <a:p>
          <a:endParaRPr lang="cs-CZ"/>
        </a:p>
      </dgm:t>
    </dgm:pt>
    <dgm:pt modelId="{8B3CCA42-93A6-4EF0-84C6-3B10D3D162A7}" type="pres">
      <dgm:prSet presAssocID="{C1FE91ED-AC73-43D2-BEA6-3E2148F54B9A}" presName="level2Shape" presStyleLbl="node2" presStyleIdx="1" presStyleCnt="2"/>
      <dgm:spPr/>
      <dgm:t>
        <a:bodyPr/>
        <a:lstStyle/>
        <a:p>
          <a:endParaRPr lang="cs-CZ"/>
        </a:p>
      </dgm:t>
    </dgm:pt>
    <dgm:pt modelId="{B6FD9AD0-343D-45C0-8DA4-1292842B1017}" type="pres">
      <dgm:prSet presAssocID="{C1FE91ED-AC73-43D2-BEA6-3E2148F54B9A}" presName="hierChild3" presStyleCnt="0"/>
      <dgm:spPr/>
      <dgm:t>
        <a:bodyPr/>
        <a:lstStyle/>
        <a:p>
          <a:endParaRPr lang="cs-CZ"/>
        </a:p>
      </dgm:t>
    </dgm:pt>
    <dgm:pt modelId="{BD311068-0B9D-49AE-96A1-0F972E2670D2}" type="pres">
      <dgm:prSet presAssocID="{AB8B936C-E388-4711-B123-40E981A280A0}" presName="Name25" presStyleLbl="parChTrans1D3" presStyleIdx="6" presStyleCnt="7"/>
      <dgm:spPr/>
      <dgm:t>
        <a:bodyPr/>
        <a:lstStyle/>
        <a:p>
          <a:endParaRPr lang="cs-CZ"/>
        </a:p>
      </dgm:t>
    </dgm:pt>
    <dgm:pt modelId="{8A4BB143-2548-49C1-830D-D6F11CAC3B5A}" type="pres">
      <dgm:prSet presAssocID="{AB8B936C-E388-4711-B123-40E981A280A0}" presName="connTx" presStyleLbl="parChTrans1D3" presStyleIdx="6" presStyleCnt="7"/>
      <dgm:spPr/>
      <dgm:t>
        <a:bodyPr/>
        <a:lstStyle/>
        <a:p>
          <a:endParaRPr lang="cs-CZ"/>
        </a:p>
      </dgm:t>
    </dgm:pt>
    <dgm:pt modelId="{E0BF41D4-9755-4A20-88DD-087C7800AE21}" type="pres">
      <dgm:prSet presAssocID="{4D1B4E50-9769-417B-BF0B-077BA17578E4}" presName="Name30" presStyleCnt="0"/>
      <dgm:spPr/>
      <dgm:t>
        <a:bodyPr/>
        <a:lstStyle/>
        <a:p>
          <a:endParaRPr lang="cs-CZ"/>
        </a:p>
      </dgm:t>
    </dgm:pt>
    <dgm:pt modelId="{43CA6820-FDD9-40C6-BE81-0B7850816803}" type="pres">
      <dgm:prSet presAssocID="{4D1B4E50-9769-417B-BF0B-077BA17578E4}" presName="level2Shape" presStyleLbl="node3" presStyleIdx="6" presStyleCnt="7"/>
      <dgm:spPr/>
      <dgm:t>
        <a:bodyPr/>
        <a:lstStyle/>
        <a:p>
          <a:endParaRPr lang="cs-CZ"/>
        </a:p>
      </dgm:t>
    </dgm:pt>
    <dgm:pt modelId="{68C23598-DB52-4DF1-97FC-59748A8BBA38}" type="pres">
      <dgm:prSet presAssocID="{4D1B4E50-9769-417B-BF0B-077BA17578E4}" presName="hierChild3" presStyleCnt="0"/>
      <dgm:spPr/>
      <dgm:t>
        <a:bodyPr/>
        <a:lstStyle/>
        <a:p>
          <a:endParaRPr lang="cs-CZ"/>
        </a:p>
      </dgm:t>
    </dgm:pt>
    <dgm:pt modelId="{55096332-4E24-401C-B930-9C9E2ED562CB}" type="pres">
      <dgm:prSet presAssocID="{461206FA-04E7-48E8-B3FF-BAC6BC4EDF50}" presName="bgShapesFlow" presStyleCnt="0"/>
      <dgm:spPr/>
      <dgm:t>
        <a:bodyPr/>
        <a:lstStyle/>
        <a:p>
          <a:endParaRPr lang="cs-CZ"/>
        </a:p>
      </dgm:t>
    </dgm:pt>
  </dgm:ptLst>
  <dgm:cxnLst>
    <dgm:cxn modelId="{DC87AA06-47D9-43D1-A1ED-979896D694D3}" type="presOf" srcId="{2DF9CED7-7EE0-4FA3-9F0A-B52FE0B7DC5D}" destId="{5F3BB3D6-7E60-41AE-BEAE-622E29195B94}" srcOrd="0" destOrd="0" presId="urn:microsoft.com/office/officeart/2005/8/layout/hierarchy5"/>
    <dgm:cxn modelId="{E2C1603B-7440-4586-81C1-9CEF9DECE3F2}" type="presOf" srcId="{35329BB5-9A3C-44AD-8E54-7F5F533BF3AC}" destId="{4E1CD258-8199-46A2-A12F-E0D999424810}" srcOrd="0" destOrd="0" presId="urn:microsoft.com/office/officeart/2005/8/layout/hierarchy5"/>
    <dgm:cxn modelId="{4ABB0DF2-1DF4-45D0-8A9F-E158F0BEC082}" srcId="{68FF9AB9-74FA-486F-94DA-B5DCEAD3CC68}" destId="{4C33D697-859E-45A1-81C5-5475F216042F}" srcOrd="3" destOrd="0" parTransId="{EC020F79-1AFE-445C-A79C-045929C83237}" sibTransId="{8B6A71FF-B6D4-42A9-AC11-4FDD81651481}"/>
    <dgm:cxn modelId="{A4CB6341-A9BA-47A7-AEFE-263F20E67680}" srcId="{68FF9AB9-74FA-486F-94DA-B5DCEAD3CC68}" destId="{2E83FAFB-70EC-4A0C-A4CF-2EF9F659F98E}" srcOrd="4" destOrd="0" parTransId="{AF4ACCE9-60C7-4FCF-83A9-E2AC73CC5E2D}" sibTransId="{187D7437-DECB-406C-9036-BBB656208227}"/>
    <dgm:cxn modelId="{BE026D97-57E7-4949-9985-DB11CB211B00}" type="presOf" srcId="{945A907D-7453-4615-BD8F-A0287283D5EE}" destId="{A525853B-9E9F-43C2-B1C0-591339F8A4EA}" srcOrd="0" destOrd="0" presId="urn:microsoft.com/office/officeart/2005/8/layout/hierarchy5"/>
    <dgm:cxn modelId="{1E3CDF4F-AB26-4AF4-A864-9D351055173D}" srcId="{C1FE91ED-AC73-43D2-BEA6-3E2148F54B9A}" destId="{4D1B4E50-9769-417B-BF0B-077BA17578E4}" srcOrd="0" destOrd="0" parTransId="{AB8B936C-E388-4711-B123-40E981A280A0}" sibTransId="{B046718B-43B5-4E91-9EA4-A87A15F57123}"/>
    <dgm:cxn modelId="{6B7646A2-742E-4866-B7CA-920B30B54630}" type="presOf" srcId="{2DF9CED7-7EE0-4FA3-9F0A-B52FE0B7DC5D}" destId="{A226DE45-43F3-4B47-9D35-0D38DCCF19A4}" srcOrd="1" destOrd="0" presId="urn:microsoft.com/office/officeart/2005/8/layout/hierarchy5"/>
    <dgm:cxn modelId="{57295EB9-06A1-4F9E-9E69-80B124F0EEF3}" type="presOf" srcId="{461206FA-04E7-48E8-B3FF-BAC6BC4EDF50}" destId="{2662038E-2B46-4FB6-A6E8-C54A81623F18}" srcOrd="0" destOrd="0" presId="urn:microsoft.com/office/officeart/2005/8/layout/hierarchy5"/>
    <dgm:cxn modelId="{3B3EB5DD-1625-4871-8C33-E04B56D2169D}" type="presOf" srcId="{4C33D697-859E-45A1-81C5-5475F216042F}" destId="{1ABA66BC-E534-40EF-8C34-013A01946BEC}" srcOrd="0" destOrd="0" presId="urn:microsoft.com/office/officeart/2005/8/layout/hierarchy5"/>
    <dgm:cxn modelId="{B2929F18-CB63-46AB-B665-3CC873D1D88A}" srcId="{461206FA-04E7-48E8-B3FF-BAC6BC4EDF50}" destId="{A5720BDB-ABE5-43E2-ACCF-FB7CDBCB4CDA}" srcOrd="0" destOrd="0" parTransId="{CD6CF600-4A03-42A3-852C-448C78AE0CED}" sibTransId="{977F7D8B-46DF-459A-AB2E-D32C2F74BD34}"/>
    <dgm:cxn modelId="{DE169D03-63B1-4307-86EE-19F132CE733D}" type="presOf" srcId="{F5ED2005-C691-4201-94C1-E9DC608043FB}" destId="{839CEE19-2B28-4EB3-A977-425EEC057F63}" srcOrd="0" destOrd="0" presId="urn:microsoft.com/office/officeart/2005/8/layout/hierarchy5"/>
    <dgm:cxn modelId="{8507F86D-8E24-4937-8768-5D2FF75D82FD}" srcId="{68FF9AB9-74FA-486F-94DA-B5DCEAD3CC68}" destId="{37A89D1E-DE0B-4218-BAA3-23793CE89FD9}" srcOrd="5" destOrd="0" parTransId="{35329BB5-9A3C-44AD-8E54-7F5F533BF3AC}" sibTransId="{AC5AD1C6-0CD8-4FB4-B190-D8BE6D77C1D2}"/>
    <dgm:cxn modelId="{713C9DA8-BBBA-4DF4-8929-B2C2F4E89631}" type="presOf" srcId="{EC020F79-1AFE-445C-A79C-045929C83237}" destId="{D434CC87-6081-4E46-851E-521CFD70BADD}" srcOrd="0" destOrd="0" presId="urn:microsoft.com/office/officeart/2005/8/layout/hierarchy5"/>
    <dgm:cxn modelId="{D783103A-BAF0-4D29-A87B-2D86032B2CE1}" srcId="{A5720BDB-ABE5-43E2-ACCF-FB7CDBCB4CDA}" destId="{68FF9AB9-74FA-486F-94DA-B5DCEAD3CC68}" srcOrd="0" destOrd="0" parTransId="{077811B8-0AFA-459C-A4F2-9226B5D2EE2A}" sibTransId="{8B99023B-964E-49A0-BF66-883CD45D84D8}"/>
    <dgm:cxn modelId="{F66EB28F-66D7-4A0C-943A-5082F7376939}" srcId="{A5720BDB-ABE5-43E2-ACCF-FB7CDBCB4CDA}" destId="{C1FE91ED-AC73-43D2-BEA6-3E2148F54B9A}" srcOrd="1" destOrd="0" parTransId="{FD9850AE-FF9D-4337-9A62-2090C0321B2D}" sibTransId="{A0BA3122-42CE-4109-8351-ED376E469490}"/>
    <dgm:cxn modelId="{C70D3FEE-47A6-4991-81C1-E86C6DA1E059}" type="presOf" srcId="{077811B8-0AFA-459C-A4F2-9226B5D2EE2A}" destId="{5DA9BFBF-7A6F-4743-95A0-211ED27BCE3F}" srcOrd="1" destOrd="0" presId="urn:microsoft.com/office/officeart/2005/8/layout/hierarchy5"/>
    <dgm:cxn modelId="{53868A16-D8F3-4A63-A2DF-4580373AB41E}" type="presOf" srcId="{A164EE9F-687F-461D-BFF8-8086FB5C793A}" destId="{9994CCB7-A2E7-4771-9765-578E87963B12}" srcOrd="0" destOrd="0" presId="urn:microsoft.com/office/officeart/2005/8/layout/hierarchy5"/>
    <dgm:cxn modelId="{BD4262DD-BA00-47A9-A1A7-E8DFC94543DB}" type="presOf" srcId="{AB8B936C-E388-4711-B123-40E981A280A0}" destId="{8A4BB143-2548-49C1-830D-D6F11CAC3B5A}" srcOrd="1" destOrd="0" presId="urn:microsoft.com/office/officeart/2005/8/layout/hierarchy5"/>
    <dgm:cxn modelId="{6F6A301E-1EC6-49D4-99B1-8A2EEDB7A810}" type="presOf" srcId="{6B5CBCBB-8932-4D31-A14F-554E8914865E}" destId="{99C89F58-0CEE-4887-A23A-682819CC9558}" srcOrd="1" destOrd="0" presId="urn:microsoft.com/office/officeart/2005/8/layout/hierarchy5"/>
    <dgm:cxn modelId="{23B5CB15-ADDC-4428-A32C-9CC1ADEE3F98}" type="presOf" srcId="{F5ED2005-C691-4201-94C1-E9DC608043FB}" destId="{4D212813-4A94-4EEE-A016-F1247A299CF5}" srcOrd="1" destOrd="0" presId="urn:microsoft.com/office/officeart/2005/8/layout/hierarchy5"/>
    <dgm:cxn modelId="{EAED40C5-EAAA-4E13-A239-FA39C616BF17}" type="presOf" srcId="{68FF9AB9-74FA-486F-94DA-B5DCEAD3CC68}" destId="{153E8324-BEB2-48EE-98CE-F0756CA8D7B1}" srcOrd="0" destOrd="0" presId="urn:microsoft.com/office/officeart/2005/8/layout/hierarchy5"/>
    <dgm:cxn modelId="{531E9F95-32AC-4828-A5DC-F4E9AF177A34}" srcId="{68FF9AB9-74FA-486F-94DA-B5DCEAD3CC68}" destId="{5CB21A0C-92B8-4266-BA8E-834AF3C201DF}" srcOrd="1" destOrd="0" parTransId="{F5ED2005-C691-4201-94C1-E9DC608043FB}" sibTransId="{C890BB67-BECC-4532-B3E1-D89B7B5CD559}"/>
    <dgm:cxn modelId="{0D5C7E49-3962-4B0B-8E61-C8B5457E6904}" type="presOf" srcId="{AF4ACCE9-60C7-4FCF-83A9-E2AC73CC5E2D}" destId="{3DEC3E29-49D4-4FC4-86E8-D35663FA68C3}" srcOrd="1" destOrd="0" presId="urn:microsoft.com/office/officeart/2005/8/layout/hierarchy5"/>
    <dgm:cxn modelId="{2D543325-3821-4012-9962-33A25888BF6C}" type="presOf" srcId="{4D1B4E50-9769-417B-BF0B-077BA17578E4}" destId="{43CA6820-FDD9-40C6-BE81-0B7850816803}" srcOrd="0" destOrd="0" presId="urn:microsoft.com/office/officeart/2005/8/layout/hierarchy5"/>
    <dgm:cxn modelId="{0800B835-D417-47B1-9F66-90875D8C07C9}" type="presOf" srcId="{5CB21A0C-92B8-4266-BA8E-834AF3C201DF}" destId="{7ED6B307-B0A0-4E8D-BBB2-ADF746D32AA3}" srcOrd="0" destOrd="0" presId="urn:microsoft.com/office/officeart/2005/8/layout/hierarchy5"/>
    <dgm:cxn modelId="{7EB350B4-CFE7-4901-8D71-72059B5C6935}" type="presOf" srcId="{6B5CBCBB-8932-4D31-A14F-554E8914865E}" destId="{D78065D5-A034-4613-9E93-33D667BFF037}" srcOrd="0" destOrd="0" presId="urn:microsoft.com/office/officeart/2005/8/layout/hierarchy5"/>
    <dgm:cxn modelId="{31031BDE-6388-4C9B-891C-8576E7FF13DD}" type="presOf" srcId="{077811B8-0AFA-459C-A4F2-9226B5D2EE2A}" destId="{D0528519-5A1F-4E6E-9A20-4D1B60B20A8C}" srcOrd="0" destOrd="0" presId="urn:microsoft.com/office/officeart/2005/8/layout/hierarchy5"/>
    <dgm:cxn modelId="{B83D513E-D724-4FC6-9CB7-92C12E4F19EF}" type="presOf" srcId="{FD9850AE-FF9D-4337-9A62-2090C0321B2D}" destId="{33523B57-9671-433A-8FC7-DADA675BE2D9}" srcOrd="1" destOrd="0" presId="urn:microsoft.com/office/officeart/2005/8/layout/hierarchy5"/>
    <dgm:cxn modelId="{C087F492-80A7-4043-8DEF-AAAC63C9B723}" type="presOf" srcId="{A59EC9FA-E121-4B33-8063-CB127324203E}" destId="{5764B343-147A-4F65-9BBF-C2527643040B}" srcOrd="0" destOrd="0" presId="urn:microsoft.com/office/officeart/2005/8/layout/hierarchy5"/>
    <dgm:cxn modelId="{80409AE4-BF61-4FD3-8F6C-3E0F51E0C7BB}" type="presOf" srcId="{37A89D1E-DE0B-4218-BAA3-23793CE89FD9}" destId="{F20C2B3E-0B1E-4913-98EF-C062518BDCC8}" srcOrd="0" destOrd="0" presId="urn:microsoft.com/office/officeart/2005/8/layout/hierarchy5"/>
    <dgm:cxn modelId="{DA844975-8F0B-4FAB-8DAF-2845B9F75208}" type="presOf" srcId="{C1FE91ED-AC73-43D2-BEA6-3E2148F54B9A}" destId="{8B3CCA42-93A6-4EF0-84C6-3B10D3D162A7}" srcOrd="0" destOrd="0" presId="urn:microsoft.com/office/officeart/2005/8/layout/hierarchy5"/>
    <dgm:cxn modelId="{6CFF6565-793F-4BED-9388-8B0535D194A8}" type="presOf" srcId="{35329BB5-9A3C-44AD-8E54-7F5F533BF3AC}" destId="{A0601E92-FDBB-4760-93E8-4FD72AA22294}" srcOrd="1" destOrd="0" presId="urn:microsoft.com/office/officeart/2005/8/layout/hierarchy5"/>
    <dgm:cxn modelId="{4CA729A3-85F9-47B4-814E-722416246510}" type="presOf" srcId="{EC020F79-1AFE-445C-A79C-045929C83237}" destId="{91007E1B-9B23-4F85-A97C-EBF0E25E522F}" srcOrd="1" destOrd="0" presId="urn:microsoft.com/office/officeart/2005/8/layout/hierarchy5"/>
    <dgm:cxn modelId="{6D6C1B6B-ED0A-44B4-9E81-AB6678AC6DE8}" srcId="{4C33D697-859E-45A1-81C5-5475F216042F}" destId="{A59EC9FA-E121-4B33-8063-CB127324203E}" srcOrd="0" destOrd="0" parTransId="{6B5CBCBB-8932-4D31-A14F-554E8914865E}" sibTransId="{3912819F-7D98-44A4-A90F-F811F2F0DAC9}"/>
    <dgm:cxn modelId="{4BCAE49C-3F8A-4749-BF4B-C2E35BA2E9E6}" srcId="{68FF9AB9-74FA-486F-94DA-B5DCEAD3CC68}" destId="{CD60C817-14BD-4257-8BD3-45412BEF9B2E}" srcOrd="2" destOrd="0" parTransId="{2DF9CED7-7EE0-4FA3-9F0A-B52FE0B7DC5D}" sibTransId="{9733C05D-BC8D-4C9A-98A3-569C6AFB81E8}"/>
    <dgm:cxn modelId="{4E4EF72F-7CD2-4B0A-8F62-7465963BD182}" type="presOf" srcId="{AB8B936C-E388-4711-B123-40E981A280A0}" destId="{BD311068-0B9D-49AE-96A1-0F972E2670D2}" srcOrd="0" destOrd="0" presId="urn:microsoft.com/office/officeart/2005/8/layout/hierarchy5"/>
    <dgm:cxn modelId="{3B07B007-174D-4D29-ABF8-5CDB8AAFE387}" type="presOf" srcId="{C3EF4A87-75E9-43CA-8942-7EBFC5429D99}" destId="{FA9AE4E0-C647-4D73-A233-326FEDB4BFD9}" srcOrd="0" destOrd="0" presId="urn:microsoft.com/office/officeart/2005/8/layout/hierarchy5"/>
    <dgm:cxn modelId="{2B979A7C-547D-45AD-8F6A-BA3E44AC9B56}" type="presOf" srcId="{FD9850AE-FF9D-4337-9A62-2090C0321B2D}" destId="{8F59BFB5-DEA9-46AE-A087-BBF30381EF34}" srcOrd="0" destOrd="0" presId="urn:microsoft.com/office/officeart/2005/8/layout/hierarchy5"/>
    <dgm:cxn modelId="{5611F7AB-994C-4C5E-80D4-BED0222DE44A}" type="presOf" srcId="{945A907D-7453-4615-BD8F-A0287283D5EE}" destId="{936CB596-5FE9-4A58-823F-3692EF468A9B}" srcOrd="1" destOrd="0" presId="urn:microsoft.com/office/officeart/2005/8/layout/hierarchy5"/>
    <dgm:cxn modelId="{0E3B5A94-BBA5-4B4C-B95A-D5B07694E5C2}" type="presOf" srcId="{A5720BDB-ABE5-43E2-ACCF-FB7CDBCB4CDA}" destId="{AAD3AF3B-B6A9-4314-A92A-84DCD122EDD1}" srcOrd="0" destOrd="0" presId="urn:microsoft.com/office/officeart/2005/8/layout/hierarchy5"/>
    <dgm:cxn modelId="{CCEE1F41-602D-42AE-8635-A8C622EB5A11}" type="presOf" srcId="{CD60C817-14BD-4257-8BD3-45412BEF9B2E}" destId="{17A109D7-6D4A-4C95-8A81-8698385CD6AC}" srcOrd="0" destOrd="0" presId="urn:microsoft.com/office/officeart/2005/8/layout/hierarchy5"/>
    <dgm:cxn modelId="{60730B1C-50AC-439C-B0D5-1805BE0797A9}" type="presOf" srcId="{A164EE9F-687F-461D-BFF8-8086FB5C793A}" destId="{B5821023-DF77-4729-B3F0-0383589ABADD}" srcOrd="1" destOrd="0" presId="urn:microsoft.com/office/officeart/2005/8/layout/hierarchy5"/>
    <dgm:cxn modelId="{E6C28464-7CA8-4BED-8847-E3EB8E07915D}" type="presOf" srcId="{4579D2F7-477A-435B-AA16-4143B3F7280C}" destId="{8659CEAF-4AB4-4EB5-932D-BFD37A7BDDB9}" srcOrd="0" destOrd="0" presId="urn:microsoft.com/office/officeart/2005/8/layout/hierarchy5"/>
    <dgm:cxn modelId="{AFBCA94C-AFB8-496B-AC98-C00C36F569CE}" type="presOf" srcId="{2E83FAFB-70EC-4A0C-A4CF-2EF9F659F98E}" destId="{72A9954E-B6FD-4169-B923-0C091B8E1A33}" srcOrd="0" destOrd="0" presId="urn:microsoft.com/office/officeart/2005/8/layout/hierarchy5"/>
    <dgm:cxn modelId="{8A026E4D-8F9E-445A-A410-DC12FC7CE77E}" type="presOf" srcId="{AF4ACCE9-60C7-4FCF-83A9-E2AC73CC5E2D}" destId="{C1EE73ED-5124-43B4-AA4B-338D5253FC46}" srcOrd="0" destOrd="0" presId="urn:microsoft.com/office/officeart/2005/8/layout/hierarchy5"/>
    <dgm:cxn modelId="{EE7D1A23-7044-4ABA-A7A8-61E7B46D61BA}" srcId="{68FF9AB9-74FA-486F-94DA-B5DCEAD3CC68}" destId="{C3EF4A87-75E9-43CA-8942-7EBFC5429D99}" srcOrd="0" destOrd="0" parTransId="{945A907D-7453-4615-BD8F-A0287283D5EE}" sibTransId="{4C1DCB41-53A4-4BA3-A50A-5D5BF347F376}"/>
    <dgm:cxn modelId="{29DBFDAB-A97C-4AB9-877C-9D57E1FC6213}" srcId="{4C33D697-859E-45A1-81C5-5475F216042F}" destId="{4579D2F7-477A-435B-AA16-4143B3F7280C}" srcOrd="1" destOrd="0" parTransId="{A164EE9F-687F-461D-BFF8-8086FB5C793A}" sibTransId="{B660BE74-1A89-43FC-8AE3-5D8931C00BCC}"/>
    <dgm:cxn modelId="{17AA46B8-717A-4D3F-9197-9E48F716F600}" type="presParOf" srcId="{2662038E-2B46-4FB6-A6E8-C54A81623F18}" destId="{E0134842-EB73-4454-A658-60246E2C1561}" srcOrd="0" destOrd="0" presId="urn:microsoft.com/office/officeart/2005/8/layout/hierarchy5"/>
    <dgm:cxn modelId="{B0C47B0C-8FFD-42D0-A000-326723045CC9}" type="presParOf" srcId="{E0134842-EB73-4454-A658-60246E2C1561}" destId="{44D3D6AA-9ADA-4E4C-ADFE-FD91155DC972}" srcOrd="0" destOrd="0" presId="urn:microsoft.com/office/officeart/2005/8/layout/hierarchy5"/>
    <dgm:cxn modelId="{7B8927A8-5175-4144-9B48-A97BCE69D719}" type="presParOf" srcId="{44D3D6AA-9ADA-4E4C-ADFE-FD91155DC972}" destId="{6E2F0E2A-CCC2-44E7-81DF-897785186AE7}" srcOrd="0" destOrd="0" presId="urn:microsoft.com/office/officeart/2005/8/layout/hierarchy5"/>
    <dgm:cxn modelId="{98B5735C-9A48-4F25-A3E9-8C2CA79684B0}" type="presParOf" srcId="{6E2F0E2A-CCC2-44E7-81DF-897785186AE7}" destId="{AAD3AF3B-B6A9-4314-A92A-84DCD122EDD1}" srcOrd="0" destOrd="0" presId="urn:microsoft.com/office/officeart/2005/8/layout/hierarchy5"/>
    <dgm:cxn modelId="{B284E286-F1BB-44DB-A360-CD304E479998}" type="presParOf" srcId="{6E2F0E2A-CCC2-44E7-81DF-897785186AE7}" destId="{3E257E9E-169A-46E3-8A57-5EADF103B48E}" srcOrd="1" destOrd="0" presId="urn:microsoft.com/office/officeart/2005/8/layout/hierarchy5"/>
    <dgm:cxn modelId="{708FAF2B-951B-459F-90A2-4BC112A636A4}" type="presParOf" srcId="{3E257E9E-169A-46E3-8A57-5EADF103B48E}" destId="{D0528519-5A1F-4E6E-9A20-4D1B60B20A8C}" srcOrd="0" destOrd="0" presId="urn:microsoft.com/office/officeart/2005/8/layout/hierarchy5"/>
    <dgm:cxn modelId="{80DFD689-72BC-4A1D-8BC0-3EB3A69A864C}" type="presParOf" srcId="{D0528519-5A1F-4E6E-9A20-4D1B60B20A8C}" destId="{5DA9BFBF-7A6F-4743-95A0-211ED27BCE3F}" srcOrd="0" destOrd="0" presId="urn:microsoft.com/office/officeart/2005/8/layout/hierarchy5"/>
    <dgm:cxn modelId="{9E6C2CF5-77E7-42CD-8D23-A8CC9813B579}" type="presParOf" srcId="{3E257E9E-169A-46E3-8A57-5EADF103B48E}" destId="{47355DD0-E632-4A2C-A1F0-B90D54F108C9}" srcOrd="1" destOrd="0" presId="urn:microsoft.com/office/officeart/2005/8/layout/hierarchy5"/>
    <dgm:cxn modelId="{D61689E7-9C57-40D8-9E59-722677100C8C}" type="presParOf" srcId="{47355DD0-E632-4A2C-A1F0-B90D54F108C9}" destId="{153E8324-BEB2-48EE-98CE-F0756CA8D7B1}" srcOrd="0" destOrd="0" presId="urn:microsoft.com/office/officeart/2005/8/layout/hierarchy5"/>
    <dgm:cxn modelId="{701EF4AD-4864-4C05-AB78-F8EA16564D7E}" type="presParOf" srcId="{47355DD0-E632-4A2C-A1F0-B90D54F108C9}" destId="{37CA79FF-AA7E-499A-AA4E-812D5432D8B9}" srcOrd="1" destOrd="0" presId="urn:microsoft.com/office/officeart/2005/8/layout/hierarchy5"/>
    <dgm:cxn modelId="{653158AF-8EE0-475C-9C27-1F75013F3CCB}" type="presParOf" srcId="{37CA79FF-AA7E-499A-AA4E-812D5432D8B9}" destId="{A525853B-9E9F-43C2-B1C0-591339F8A4EA}" srcOrd="0" destOrd="0" presId="urn:microsoft.com/office/officeart/2005/8/layout/hierarchy5"/>
    <dgm:cxn modelId="{0CC1E60F-9E32-4139-990B-075E4819443F}" type="presParOf" srcId="{A525853B-9E9F-43C2-B1C0-591339F8A4EA}" destId="{936CB596-5FE9-4A58-823F-3692EF468A9B}" srcOrd="0" destOrd="0" presId="urn:microsoft.com/office/officeart/2005/8/layout/hierarchy5"/>
    <dgm:cxn modelId="{0BFEA48E-ED48-41CE-97FD-A3292BE9BA0A}" type="presParOf" srcId="{37CA79FF-AA7E-499A-AA4E-812D5432D8B9}" destId="{A8E16EA8-FF58-4CD4-91E9-8299645FCDED}" srcOrd="1" destOrd="0" presId="urn:microsoft.com/office/officeart/2005/8/layout/hierarchy5"/>
    <dgm:cxn modelId="{D59A218F-372B-4D9C-8F6C-CE687041671C}" type="presParOf" srcId="{A8E16EA8-FF58-4CD4-91E9-8299645FCDED}" destId="{FA9AE4E0-C647-4D73-A233-326FEDB4BFD9}" srcOrd="0" destOrd="0" presId="urn:microsoft.com/office/officeart/2005/8/layout/hierarchy5"/>
    <dgm:cxn modelId="{F718FA4E-0454-4084-A0B3-158C37414641}" type="presParOf" srcId="{A8E16EA8-FF58-4CD4-91E9-8299645FCDED}" destId="{98990BB5-7DE6-40AA-B80B-625A63701EFC}" srcOrd="1" destOrd="0" presId="urn:microsoft.com/office/officeart/2005/8/layout/hierarchy5"/>
    <dgm:cxn modelId="{11EEA2FD-641B-4F4F-AE65-64C934357A2A}" type="presParOf" srcId="{37CA79FF-AA7E-499A-AA4E-812D5432D8B9}" destId="{839CEE19-2B28-4EB3-A977-425EEC057F63}" srcOrd="2" destOrd="0" presId="urn:microsoft.com/office/officeart/2005/8/layout/hierarchy5"/>
    <dgm:cxn modelId="{5EE58B32-DC18-4A95-AFD2-5927E42CF4C9}" type="presParOf" srcId="{839CEE19-2B28-4EB3-A977-425EEC057F63}" destId="{4D212813-4A94-4EEE-A016-F1247A299CF5}" srcOrd="0" destOrd="0" presId="urn:microsoft.com/office/officeart/2005/8/layout/hierarchy5"/>
    <dgm:cxn modelId="{061BA91C-C129-4D61-94BD-5BAFD1A71418}" type="presParOf" srcId="{37CA79FF-AA7E-499A-AA4E-812D5432D8B9}" destId="{9840EB30-4F69-4E81-A5D5-BE84CCD0AFED}" srcOrd="3" destOrd="0" presId="urn:microsoft.com/office/officeart/2005/8/layout/hierarchy5"/>
    <dgm:cxn modelId="{A6A8F0C9-5685-4BE9-8F8B-54636AF258CE}" type="presParOf" srcId="{9840EB30-4F69-4E81-A5D5-BE84CCD0AFED}" destId="{7ED6B307-B0A0-4E8D-BBB2-ADF746D32AA3}" srcOrd="0" destOrd="0" presId="urn:microsoft.com/office/officeart/2005/8/layout/hierarchy5"/>
    <dgm:cxn modelId="{DABCA741-7E49-4A6E-A6C3-BA73A4DE3C4E}" type="presParOf" srcId="{9840EB30-4F69-4E81-A5D5-BE84CCD0AFED}" destId="{414EDAE6-06AE-499C-9012-D084FCBF860E}" srcOrd="1" destOrd="0" presId="urn:microsoft.com/office/officeart/2005/8/layout/hierarchy5"/>
    <dgm:cxn modelId="{21413F63-428F-4D2F-93FB-0EC2C9A9D87D}" type="presParOf" srcId="{37CA79FF-AA7E-499A-AA4E-812D5432D8B9}" destId="{5F3BB3D6-7E60-41AE-BEAE-622E29195B94}" srcOrd="4" destOrd="0" presId="urn:microsoft.com/office/officeart/2005/8/layout/hierarchy5"/>
    <dgm:cxn modelId="{3C3DB996-4314-496F-860E-A61357B7C1A1}" type="presParOf" srcId="{5F3BB3D6-7E60-41AE-BEAE-622E29195B94}" destId="{A226DE45-43F3-4B47-9D35-0D38DCCF19A4}" srcOrd="0" destOrd="0" presId="urn:microsoft.com/office/officeart/2005/8/layout/hierarchy5"/>
    <dgm:cxn modelId="{73B00482-AC4F-42D8-8808-B70A81987793}" type="presParOf" srcId="{37CA79FF-AA7E-499A-AA4E-812D5432D8B9}" destId="{82381BFE-21F8-4120-A8A5-CFA7E5612DBE}" srcOrd="5" destOrd="0" presId="urn:microsoft.com/office/officeart/2005/8/layout/hierarchy5"/>
    <dgm:cxn modelId="{26DAD6A0-1FCB-487C-8C0E-A100BD580B1C}" type="presParOf" srcId="{82381BFE-21F8-4120-A8A5-CFA7E5612DBE}" destId="{17A109D7-6D4A-4C95-8A81-8698385CD6AC}" srcOrd="0" destOrd="0" presId="urn:microsoft.com/office/officeart/2005/8/layout/hierarchy5"/>
    <dgm:cxn modelId="{C434AC05-9FAE-4BA5-9249-42CE7B55D3A0}" type="presParOf" srcId="{82381BFE-21F8-4120-A8A5-CFA7E5612DBE}" destId="{E2125ABE-EA18-4207-9DFA-F72A1E69E8EF}" srcOrd="1" destOrd="0" presId="urn:microsoft.com/office/officeart/2005/8/layout/hierarchy5"/>
    <dgm:cxn modelId="{8FBBF663-8127-48AE-8BC9-EF02CC37EE55}" type="presParOf" srcId="{37CA79FF-AA7E-499A-AA4E-812D5432D8B9}" destId="{D434CC87-6081-4E46-851E-521CFD70BADD}" srcOrd="6" destOrd="0" presId="urn:microsoft.com/office/officeart/2005/8/layout/hierarchy5"/>
    <dgm:cxn modelId="{FD718391-C1EC-44E0-843F-0C819104960D}" type="presParOf" srcId="{D434CC87-6081-4E46-851E-521CFD70BADD}" destId="{91007E1B-9B23-4F85-A97C-EBF0E25E522F}" srcOrd="0" destOrd="0" presId="urn:microsoft.com/office/officeart/2005/8/layout/hierarchy5"/>
    <dgm:cxn modelId="{B40D5E5D-13E3-4FF3-885C-E8CF2A273069}" type="presParOf" srcId="{37CA79FF-AA7E-499A-AA4E-812D5432D8B9}" destId="{22C4F594-407D-4661-AB09-ADE81CF64C85}" srcOrd="7" destOrd="0" presId="urn:microsoft.com/office/officeart/2005/8/layout/hierarchy5"/>
    <dgm:cxn modelId="{CA33ACB2-C65A-487E-821E-9EE6BDB36F18}" type="presParOf" srcId="{22C4F594-407D-4661-AB09-ADE81CF64C85}" destId="{1ABA66BC-E534-40EF-8C34-013A01946BEC}" srcOrd="0" destOrd="0" presId="urn:microsoft.com/office/officeart/2005/8/layout/hierarchy5"/>
    <dgm:cxn modelId="{CC7B8765-9E2E-4C86-8C40-9FAB7BB47DD9}" type="presParOf" srcId="{22C4F594-407D-4661-AB09-ADE81CF64C85}" destId="{2AD99F43-7AB8-422F-805A-183D6EB751D1}" srcOrd="1" destOrd="0" presId="urn:microsoft.com/office/officeart/2005/8/layout/hierarchy5"/>
    <dgm:cxn modelId="{D9D083EA-A44C-431E-AD36-FF88BF5B6C5F}" type="presParOf" srcId="{2AD99F43-7AB8-422F-805A-183D6EB751D1}" destId="{D78065D5-A034-4613-9E93-33D667BFF037}" srcOrd="0" destOrd="0" presId="urn:microsoft.com/office/officeart/2005/8/layout/hierarchy5"/>
    <dgm:cxn modelId="{2609A9FD-E1D9-4C0D-B348-5138F16C3962}" type="presParOf" srcId="{D78065D5-A034-4613-9E93-33D667BFF037}" destId="{99C89F58-0CEE-4887-A23A-682819CC9558}" srcOrd="0" destOrd="0" presId="urn:microsoft.com/office/officeart/2005/8/layout/hierarchy5"/>
    <dgm:cxn modelId="{25CD1923-117B-47CF-B851-86E91A291606}" type="presParOf" srcId="{2AD99F43-7AB8-422F-805A-183D6EB751D1}" destId="{D3B78D14-5881-4663-BFD1-7A28B79A6302}" srcOrd="1" destOrd="0" presId="urn:microsoft.com/office/officeart/2005/8/layout/hierarchy5"/>
    <dgm:cxn modelId="{EA4E516B-8419-4160-94AB-744AED2ED720}" type="presParOf" srcId="{D3B78D14-5881-4663-BFD1-7A28B79A6302}" destId="{5764B343-147A-4F65-9BBF-C2527643040B}" srcOrd="0" destOrd="0" presId="urn:microsoft.com/office/officeart/2005/8/layout/hierarchy5"/>
    <dgm:cxn modelId="{410580BB-89C7-4BD1-9867-2B7C4C92701A}" type="presParOf" srcId="{D3B78D14-5881-4663-BFD1-7A28B79A6302}" destId="{E157F12D-7288-4533-A795-A6822A7B6562}" srcOrd="1" destOrd="0" presId="urn:microsoft.com/office/officeart/2005/8/layout/hierarchy5"/>
    <dgm:cxn modelId="{97BC83B6-2422-4C82-B772-407EF0209C8F}" type="presParOf" srcId="{2AD99F43-7AB8-422F-805A-183D6EB751D1}" destId="{9994CCB7-A2E7-4771-9765-578E87963B12}" srcOrd="2" destOrd="0" presId="urn:microsoft.com/office/officeart/2005/8/layout/hierarchy5"/>
    <dgm:cxn modelId="{9E66D978-9AAF-4F41-9C79-EEA52A045857}" type="presParOf" srcId="{9994CCB7-A2E7-4771-9765-578E87963B12}" destId="{B5821023-DF77-4729-B3F0-0383589ABADD}" srcOrd="0" destOrd="0" presId="urn:microsoft.com/office/officeart/2005/8/layout/hierarchy5"/>
    <dgm:cxn modelId="{8075EF69-9B24-4975-AF54-8769F8F7C51B}" type="presParOf" srcId="{2AD99F43-7AB8-422F-805A-183D6EB751D1}" destId="{08B754FC-209E-437F-A80F-8FAADD34C836}" srcOrd="3" destOrd="0" presId="urn:microsoft.com/office/officeart/2005/8/layout/hierarchy5"/>
    <dgm:cxn modelId="{8A0195F4-7246-48C4-8E50-1F7E149816B7}" type="presParOf" srcId="{08B754FC-209E-437F-A80F-8FAADD34C836}" destId="{8659CEAF-4AB4-4EB5-932D-BFD37A7BDDB9}" srcOrd="0" destOrd="0" presId="urn:microsoft.com/office/officeart/2005/8/layout/hierarchy5"/>
    <dgm:cxn modelId="{D2544647-9895-405C-ABEE-C52D1D0EF239}" type="presParOf" srcId="{08B754FC-209E-437F-A80F-8FAADD34C836}" destId="{EB27F901-F3A4-4303-905E-C6B9FE54523D}" srcOrd="1" destOrd="0" presId="urn:microsoft.com/office/officeart/2005/8/layout/hierarchy5"/>
    <dgm:cxn modelId="{DBF6F6B4-D657-4293-BFA4-015B53450B90}" type="presParOf" srcId="{37CA79FF-AA7E-499A-AA4E-812D5432D8B9}" destId="{C1EE73ED-5124-43B4-AA4B-338D5253FC46}" srcOrd="8" destOrd="0" presId="urn:microsoft.com/office/officeart/2005/8/layout/hierarchy5"/>
    <dgm:cxn modelId="{886B8FCC-3AE4-4078-A639-5DD656BE287E}" type="presParOf" srcId="{C1EE73ED-5124-43B4-AA4B-338D5253FC46}" destId="{3DEC3E29-49D4-4FC4-86E8-D35663FA68C3}" srcOrd="0" destOrd="0" presId="urn:microsoft.com/office/officeart/2005/8/layout/hierarchy5"/>
    <dgm:cxn modelId="{B2EE2216-609A-42CC-9F80-3CBB12E1EAC2}" type="presParOf" srcId="{37CA79FF-AA7E-499A-AA4E-812D5432D8B9}" destId="{DC39B535-68AC-4987-86F9-8FF707BB64CE}" srcOrd="9" destOrd="0" presId="urn:microsoft.com/office/officeart/2005/8/layout/hierarchy5"/>
    <dgm:cxn modelId="{9E08757E-EEA3-4F12-82D8-7403E0B9483C}" type="presParOf" srcId="{DC39B535-68AC-4987-86F9-8FF707BB64CE}" destId="{72A9954E-B6FD-4169-B923-0C091B8E1A33}" srcOrd="0" destOrd="0" presId="urn:microsoft.com/office/officeart/2005/8/layout/hierarchy5"/>
    <dgm:cxn modelId="{1096B459-DE7B-46B8-A8DB-58B3B27365A8}" type="presParOf" srcId="{DC39B535-68AC-4987-86F9-8FF707BB64CE}" destId="{A482F8F7-3E21-4143-9459-3FCA1E8222BB}" srcOrd="1" destOrd="0" presId="urn:microsoft.com/office/officeart/2005/8/layout/hierarchy5"/>
    <dgm:cxn modelId="{FACE8CEF-4390-456A-81E6-9E77D469188D}" type="presParOf" srcId="{37CA79FF-AA7E-499A-AA4E-812D5432D8B9}" destId="{4E1CD258-8199-46A2-A12F-E0D999424810}" srcOrd="10" destOrd="0" presId="urn:microsoft.com/office/officeart/2005/8/layout/hierarchy5"/>
    <dgm:cxn modelId="{E5592498-8C55-4F8E-A365-3EB4A5E33C64}" type="presParOf" srcId="{4E1CD258-8199-46A2-A12F-E0D999424810}" destId="{A0601E92-FDBB-4760-93E8-4FD72AA22294}" srcOrd="0" destOrd="0" presId="urn:microsoft.com/office/officeart/2005/8/layout/hierarchy5"/>
    <dgm:cxn modelId="{C54C62A6-741E-4D92-BA9A-F0847B5BDA48}" type="presParOf" srcId="{37CA79FF-AA7E-499A-AA4E-812D5432D8B9}" destId="{39702C97-4816-404F-A1E7-C6A954FAE65B}" srcOrd="11" destOrd="0" presId="urn:microsoft.com/office/officeart/2005/8/layout/hierarchy5"/>
    <dgm:cxn modelId="{8805A4C4-A42A-408A-8668-0EACB918B9B8}" type="presParOf" srcId="{39702C97-4816-404F-A1E7-C6A954FAE65B}" destId="{F20C2B3E-0B1E-4913-98EF-C062518BDCC8}" srcOrd="0" destOrd="0" presId="urn:microsoft.com/office/officeart/2005/8/layout/hierarchy5"/>
    <dgm:cxn modelId="{613E09DF-DC62-4955-8EF0-DE99F181B1F2}" type="presParOf" srcId="{39702C97-4816-404F-A1E7-C6A954FAE65B}" destId="{6E33DA85-817F-4052-BB54-F0063F58E8B1}" srcOrd="1" destOrd="0" presId="urn:microsoft.com/office/officeart/2005/8/layout/hierarchy5"/>
    <dgm:cxn modelId="{44425DDA-B5CC-487E-9656-B4B2B671C3B5}" type="presParOf" srcId="{3E257E9E-169A-46E3-8A57-5EADF103B48E}" destId="{8F59BFB5-DEA9-46AE-A087-BBF30381EF34}" srcOrd="2" destOrd="0" presId="urn:microsoft.com/office/officeart/2005/8/layout/hierarchy5"/>
    <dgm:cxn modelId="{035D995B-B0E7-453D-98A3-2EFA5ED79526}" type="presParOf" srcId="{8F59BFB5-DEA9-46AE-A087-BBF30381EF34}" destId="{33523B57-9671-433A-8FC7-DADA675BE2D9}" srcOrd="0" destOrd="0" presId="urn:microsoft.com/office/officeart/2005/8/layout/hierarchy5"/>
    <dgm:cxn modelId="{FBB1973A-2AEB-4A11-932E-C0BF5A472B56}" type="presParOf" srcId="{3E257E9E-169A-46E3-8A57-5EADF103B48E}" destId="{410C1D46-7EFB-488E-B9A5-F579E5E56CF8}" srcOrd="3" destOrd="0" presId="urn:microsoft.com/office/officeart/2005/8/layout/hierarchy5"/>
    <dgm:cxn modelId="{D4BACBD8-F9C4-41D6-9E89-E21A81AC3053}" type="presParOf" srcId="{410C1D46-7EFB-488E-B9A5-F579E5E56CF8}" destId="{8B3CCA42-93A6-4EF0-84C6-3B10D3D162A7}" srcOrd="0" destOrd="0" presId="urn:microsoft.com/office/officeart/2005/8/layout/hierarchy5"/>
    <dgm:cxn modelId="{93E79A8A-0453-45C7-B6D7-7E95CE7C03BE}" type="presParOf" srcId="{410C1D46-7EFB-488E-B9A5-F579E5E56CF8}" destId="{B6FD9AD0-343D-45C0-8DA4-1292842B1017}" srcOrd="1" destOrd="0" presId="urn:microsoft.com/office/officeart/2005/8/layout/hierarchy5"/>
    <dgm:cxn modelId="{6F0E3700-439B-4E9C-8C9D-3B5C45595C9D}" type="presParOf" srcId="{B6FD9AD0-343D-45C0-8DA4-1292842B1017}" destId="{BD311068-0B9D-49AE-96A1-0F972E2670D2}" srcOrd="0" destOrd="0" presId="urn:microsoft.com/office/officeart/2005/8/layout/hierarchy5"/>
    <dgm:cxn modelId="{F64EDEFB-10EC-45A8-9546-500E75EB929F}" type="presParOf" srcId="{BD311068-0B9D-49AE-96A1-0F972E2670D2}" destId="{8A4BB143-2548-49C1-830D-D6F11CAC3B5A}" srcOrd="0" destOrd="0" presId="urn:microsoft.com/office/officeart/2005/8/layout/hierarchy5"/>
    <dgm:cxn modelId="{9F6E6DB4-5250-4FD9-BE02-227B41108FE5}" type="presParOf" srcId="{B6FD9AD0-343D-45C0-8DA4-1292842B1017}" destId="{E0BF41D4-9755-4A20-88DD-087C7800AE21}" srcOrd="1" destOrd="0" presId="urn:microsoft.com/office/officeart/2005/8/layout/hierarchy5"/>
    <dgm:cxn modelId="{7F855433-C653-4352-A257-1626BC84490E}" type="presParOf" srcId="{E0BF41D4-9755-4A20-88DD-087C7800AE21}" destId="{43CA6820-FDD9-40C6-BE81-0B7850816803}" srcOrd="0" destOrd="0" presId="urn:microsoft.com/office/officeart/2005/8/layout/hierarchy5"/>
    <dgm:cxn modelId="{B759BA91-0E02-4EC4-B368-E53B60B1C5AF}" type="presParOf" srcId="{E0BF41D4-9755-4A20-88DD-087C7800AE21}" destId="{68C23598-DB52-4DF1-97FC-59748A8BBA38}" srcOrd="1" destOrd="0" presId="urn:microsoft.com/office/officeart/2005/8/layout/hierarchy5"/>
    <dgm:cxn modelId="{872C97FC-129F-47E8-B89C-2F309B19DBC4}" type="presParOf" srcId="{2662038E-2B46-4FB6-A6E8-C54A81623F18}" destId="{55096332-4E24-401C-B930-9C9E2ED562CB}"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3AF3B-B6A9-4314-A92A-84DCD122EDD1}">
      <dsp:nvSpPr>
        <dsp:cNvPr id="0" name=""/>
        <dsp:cNvSpPr/>
      </dsp:nvSpPr>
      <dsp:spPr>
        <a:xfrm>
          <a:off x="980901" y="3042457"/>
          <a:ext cx="1632986" cy="1038111"/>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Majetková práva</a:t>
          </a:r>
        </a:p>
      </dsp:txBody>
      <dsp:txXfrm>
        <a:off x="1011306" y="3072862"/>
        <a:ext cx="1572176" cy="977301"/>
      </dsp:txXfrm>
    </dsp:sp>
    <dsp:sp modelId="{D0528519-5A1F-4E6E-9A20-4D1B60B20A8C}">
      <dsp:nvSpPr>
        <dsp:cNvPr id="0" name=""/>
        <dsp:cNvSpPr/>
      </dsp:nvSpPr>
      <dsp:spPr>
        <a:xfrm rot="17500715">
          <a:off x="2162791" y="2885382"/>
          <a:ext cx="1430689" cy="22763"/>
        </a:xfrm>
        <a:custGeom>
          <a:avLst/>
          <a:gdLst/>
          <a:ahLst/>
          <a:cxnLst/>
          <a:rect l="0" t="0" r="0" b="0"/>
          <a:pathLst>
            <a:path>
              <a:moveTo>
                <a:pt x="0" y="11381"/>
              </a:moveTo>
              <a:lnTo>
                <a:pt x="1430689" y="11381"/>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2842368" y="2860997"/>
        <a:ext cx="71534" cy="71534"/>
      </dsp:txXfrm>
    </dsp:sp>
    <dsp:sp modelId="{153E8324-BEB2-48EE-98CE-F0756CA8D7B1}">
      <dsp:nvSpPr>
        <dsp:cNvPr id="0" name=""/>
        <dsp:cNvSpPr/>
      </dsp:nvSpPr>
      <dsp:spPr>
        <a:xfrm>
          <a:off x="3142383" y="1901705"/>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dirty="0"/>
            <a:t>Absolutní majetková práva</a:t>
          </a:r>
        </a:p>
      </dsp:txBody>
      <dsp:txXfrm>
        <a:off x="3161732" y="1921054"/>
        <a:ext cx="1282541" cy="621921"/>
      </dsp:txXfrm>
    </dsp:sp>
    <dsp:sp modelId="{A525853B-9E9F-43C2-B1C0-591339F8A4EA}">
      <dsp:nvSpPr>
        <dsp:cNvPr id="0" name=""/>
        <dsp:cNvSpPr/>
      </dsp:nvSpPr>
      <dsp:spPr>
        <a:xfrm rot="17132988">
          <a:off x="3742151" y="1270992"/>
          <a:ext cx="1971441" cy="22763"/>
        </a:xfrm>
        <a:custGeom>
          <a:avLst/>
          <a:gdLst/>
          <a:ahLst/>
          <a:cxnLst/>
          <a:rect l="0" t="0" r="0" b="0"/>
          <a:pathLst>
            <a:path>
              <a:moveTo>
                <a:pt x="0" y="11381"/>
              </a:moveTo>
              <a:lnTo>
                <a:pt x="1971441"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cs-CZ" sz="700" kern="1200"/>
        </a:p>
      </dsp:txBody>
      <dsp:txXfrm>
        <a:off x="4678585" y="1233088"/>
        <a:ext cx="98572" cy="98572"/>
      </dsp:txXfrm>
    </dsp:sp>
    <dsp:sp modelId="{FA9AE4E0-C647-4D73-A233-326FEDB4BFD9}">
      <dsp:nvSpPr>
        <dsp:cNvPr id="0" name=""/>
        <dsp:cNvSpPr/>
      </dsp:nvSpPr>
      <dsp:spPr>
        <a:xfrm>
          <a:off x="4992119" y="2423"/>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Držba</a:t>
          </a:r>
        </a:p>
      </dsp:txBody>
      <dsp:txXfrm>
        <a:off x="5011468" y="21772"/>
        <a:ext cx="1282541" cy="621921"/>
      </dsp:txXfrm>
    </dsp:sp>
    <dsp:sp modelId="{839CEE19-2B28-4EB3-A977-425EEC057F63}">
      <dsp:nvSpPr>
        <dsp:cNvPr id="0" name=""/>
        <dsp:cNvSpPr/>
      </dsp:nvSpPr>
      <dsp:spPr>
        <a:xfrm rot="17692822">
          <a:off x="4099794" y="1650848"/>
          <a:ext cx="1256155" cy="22763"/>
        </a:xfrm>
        <a:custGeom>
          <a:avLst/>
          <a:gdLst/>
          <a:ahLst/>
          <a:cxnLst/>
          <a:rect l="0" t="0" r="0" b="0"/>
          <a:pathLst>
            <a:path>
              <a:moveTo>
                <a:pt x="0" y="11381"/>
              </a:moveTo>
              <a:lnTo>
                <a:pt x="1256155"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696467" y="1630826"/>
        <a:ext cx="62807" cy="62807"/>
      </dsp:txXfrm>
    </dsp:sp>
    <dsp:sp modelId="{7ED6B307-B0A0-4E8D-BBB2-ADF746D32AA3}">
      <dsp:nvSpPr>
        <dsp:cNvPr id="0" name=""/>
        <dsp:cNvSpPr/>
      </dsp:nvSpPr>
      <dsp:spPr>
        <a:xfrm>
          <a:off x="4992119" y="762136"/>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Vlastnické právo</a:t>
          </a:r>
        </a:p>
      </dsp:txBody>
      <dsp:txXfrm>
        <a:off x="5011468" y="781485"/>
        <a:ext cx="1282541" cy="621921"/>
      </dsp:txXfrm>
    </dsp:sp>
    <dsp:sp modelId="{5F3BB3D6-7E60-41AE-BEAE-622E29195B94}">
      <dsp:nvSpPr>
        <dsp:cNvPr id="0" name=""/>
        <dsp:cNvSpPr/>
      </dsp:nvSpPr>
      <dsp:spPr>
        <a:xfrm rot="19457599">
          <a:off x="4402449" y="2030705"/>
          <a:ext cx="650844" cy="22763"/>
        </a:xfrm>
        <a:custGeom>
          <a:avLst/>
          <a:gdLst/>
          <a:ahLst/>
          <a:cxnLst/>
          <a:rect l="0" t="0" r="0" b="0"/>
          <a:pathLst>
            <a:path>
              <a:moveTo>
                <a:pt x="0" y="11381"/>
              </a:moveTo>
              <a:lnTo>
                <a:pt x="650844"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711600" y="2025816"/>
        <a:ext cx="32542" cy="32542"/>
      </dsp:txXfrm>
    </dsp:sp>
    <dsp:sp modelId="{17A109D7-6D4A-4C95-8A81-8698385CD6AC}">
      <dsp:nvSpPr>
        <dsp:cNvPr id="0" name=""/>
        <dsp:cNvSpPr/>
      </dsp:nvSpPr>
      <dsp:spPr>
        <a:xfrm>
          <a:off x="4992119" y="1521849"/>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Právo stavby</a:t>
          </a:r>
        </a:p>
      </dsp:txBody>
      <dsp:txXfrm>
        <a:off x="5011468" y="1541198"/>
        <a:ext cx="1282541" cy="621921"/>
      </dsp:txXfrm>
    </dsp:sp>
    <dsp:sp modelId="{D434CC87-6081-4E46-851E-521CFD70BADD}">
      <dsp:nvSpPr>
        <dsp:cNvPr id="0" name=""/>
        <dsp:cNvSpPr/>
      </dsp:nvSpPr>
      <dsp:spPr>
        <a:xfrm rot="2142401">
          <a:off x="4402449" y="2410561"/>
          <a:ext cx="650844" cy="22763"/>
        </a:xfrm>
        <a:custGeom>
          <a:avLst/>
          <a:gdLst/>
          <a:ahLst/>
          <a:cxnLst/>
          <a:rect l="0" t="0" r="0" b="0"/>
          <a:pathLst>
            <a:path>
              <a:moveTo>
                <a:pt x="0" y="11381"/>
              </a:moveTo>
              <a:lnTo>
                <a:pt x="650844"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711600" y="2405672"/>
        <a:ext cx="32542" cy="32542"/>
      </dsp:txXfrm>
    </dsp:sp>
    <dsp:sp modelId="{1ABA66BC-E534-40EF-8C34-013A01946BEC}">
      <dsp:nvSpPr>
        <dsp:cNvPr id="0" name=""/>
        <dsp:cNvSpPr/>
      </dsp:nvSpPr>
      <dsp:spPr>
        <a:xfrm>
          <a:off x="4992119" y="2281562"/>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Věcná břemena</a:t>
          </a:r>
        </a:p>
      </dsp:txBody>
      <dsp:txXfrm>
        <a:off x="5011468" y="2300911"/>
        <a:ext cx="1282541" cy="621921"/>
      </dsp:txXfrm>
    </dsp:sp>
    <dsp:sp modelId="{D78065D5-A034-4613-9E93-33D667BFF037}">
      <dsp:nvSpPr>
        <dsp:cNvPr id="0" name=""/>
        <dsp:cNvSpPr/>
      </dsp:nvSpPr>
      <dsp:spPr>
        <a:xfrm rot="19457599">
          <a:off x="6252185" y="2410561"/>
          <a:ext cx="650844" cy="22763"/>
        </a:xfrm>
        <a:custGeom>
          <a:avLst/>
          <a:gdLst/>
          <a:ahLst/>
          <a:cxnLst/>
          <a:rect l="0" t="0" r="0" b="0"/>
          <a:pathLst>
            <a:path>
              <a:moveTo>
                <a:pt x="0" y="11381"/>
              </a:moveTo>
              <a:lnTo>
                <a:pt x="650844"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6561336" y="2405672"/>
        <a:ext cx="32542" cy="32542"/>
      </dsp:txXfrm>
    </dsp:sp>
    <dsp:sp modelId="{5764B343-147A-4F65-9BBF-C2527643040B}">
      <dsp:nvSpPr>
        <dsp:cNvPr id="0" name=""/>
        <dsp:cNvSpPr/>
      </dsp:nvSpPr>
      <dsp:spPr>
        <a:xfrm>
          <a:off x="6841855" y="1901705"/>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Služebnosti</a:t>
          </a:r>
        </a:p>
      </dsp:txBody>
      <dsp:txXfrm>
        <a:off x="6861204" y="1921054"/>
        <a:ext cx="1282541" cy="621921"/>
      </dsp:txXfrm>
    </dsp:sp>
    <dsp:sp modelId="{9994CCB7-A2E7-4771-9765-578E87963B12}">
      <dsp:nvSpPr>
        <dsp:cNvPr id="0" name=""/>
        <dsp:cNvSpPr/>
      </dsp:nvSpPr>
      <dsp:spPr>
        <a:xfrm rot="2142401">
          <a:off x="6252185" y="2790418"/>
          <a:ext cx="650844" cy="22763"/>
        </a:xfrm>
        <a:custGeom>
          <a:avLst/>
          <a:gdLst/>
          <a:ahLst/>
          <a:cxnLst/>
          <a:rect l="0" t="0" r="0" b="0"/>
          <a:pathLst>
            <a:path>
              <a:moveTo>
                <a:pt x="0" y="11381"/>
              </a:moveTo>
              <a:lnTo>
                <a:pt x="650844"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6561336" y="2785529"/>
        <a:ext cx="32542" cy="32542"/>
      </dsp:txXfrm>
    </dsp:sp>
    <dsp:sp modelId="{8659CEAF-4AB4-4EB5-932D-BFD37A7BDDB9}">
      <dsp:nvSpPr>
        <dsp:cNvPr id="0" name=""/>
        <dsp:cNvSpPr/>
      </dsp:nvSpPr>
      <dsp:spPr>
        <a:xfrm>
          <a:off x="6841855" y="2661418"/>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Reálná břemena</a:t>
          </a:r>
        </a:p>
      </dsp:txBody>
      <dsp:txXfrm>
        <a:off x="6861204" y="2680767"/>
        <a:ext cx="1282541" cy="621921"/>
      </dsp:txXfrm>
    </dsp:sp>
    <dsp:sp modelId="{C1EE73ED-5124-43B4-AA4B-338D5253FC46}">
      <dsp:nvSpPr>
        <dsp:cNvPr id="0" name=""/>
        <dsp:cNvSpPr/>
      </dsp:nvSpPr>
      <dsp:spPr>
        <a:xfrm rot="3907178">
          <a:off x="4099794" y="2790418"/>
          <a:ext cx="1256155" cy="22763"/>
        </a:xfrm>
        <a:custGeom>
          <a:avLst/>
          <a:gdLst/>
          <a:ahLst/>
          <a:cxnLst/>
          <a:rect l="0" t="0" r="0" b="0"/>
          <a:pathLst>
            <a:path>
              <a:moveTo>
                <a:pt x="0" y="11381"/>
              </a:moveTo>
              <a:lnTo>
                <a:pt x="1256155"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696467" y="2770396"/>
        <a:ext cx="62807" cy="62807"/>
      </dsp:txXfrm>
    </dsp:sp>
    <dsp:sp modelId="{72A9954E-B6FD-4169-B923-0C091B8E1A33}">
      <dsp:nvSpPr>
        <dsp:cNvPr id="0" name=""/>
        <dsp:cNvSpPr/>
      </dsp:nvSpPr>
      <dsp:spPr>
        <a:xfrm>
          <a:off x="4992119" y="3041274"/>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Zástavní právo</a:t>
          </a:r>
        </a:p>
      </dsp:txBody>
      <dsp:txXfrm>
        <a:off x="5011468" y="3060623"/>
        <a:ext cx="1282541" cy="621921"/>
      </dsp:txXfrm>
    </dsp:sp>
    <dsp:sp modelId="{4E1CD258-8199-46A2-A12F-E0D999424810}">
      <dsp:nvSpPr>
        <dsp:cNvPr id="0" name=""/>
        <dsp:cNvSpPr/>
      </dsp:nvSpPr>
      <dsp:spPr>
        <a:xfrm rot="4467012">
          <a:off x="3742151" y="3170274"/>
          <a:ext cx="1971441" cy="22763"/>
        </a:xfrm>
        <a:custGeom>
          <a:avLst/>
          <a:gdLst/>
          <a:ahLst/>
          <a:cxnLst/>
          <a:rect l="0" t="0" r="0" b="0"/>
          <a:pathLst>
            <a:path>
              <a:moveTo>
                <a:pt x="0" y="11381"/>
              </a:moveTo>
              <a:lnTo>
                <a:pt x="1971441"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cs-CZ" sz="700" kern="1200"/>
        </a:p>
      </dsp:txBody>
      <dsp:txXfrm>
        <a:off x="4678585" y="3132370"/>
        <a:ext cx="98572" cy="98572"/>
      </dsp:txXfrm>
    </dsp:sp>
    <dsp:sp modelId="{F20C2B3E-0B1E-4913-98EF-C062518BDCC8}">
      <dsp:nvSpPr>
        <dsp:cNvPr id="0" name=""/>
        <dsp:cNvSpPr/>
      </dsp:nvSpPr>
      <dsp:spPr>
        <a:xfrm>
          <a:off x="4992119" y="3800987"/>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Zadržovací právo</a:t>
          </a:r>
        </a:p>
      </dsp:txBody>
      <dsp:txXfrm>
        <a:off x="5011468" y="3820336"/>
        <a:ext cx="1282541" cy="621921"/>
      </dsp:txXfrm>
    </dsp:sp>
    <dsp:sp modelId="{8F59BFB5-DEA9-46AE-A087-BBF30381EF34}">
      <dsp:nvSpPr>
        <dsp:cNvPr id="0" name=""/>
        <dsp:cNvSpPr/>
      </dsp:nvSpPr>
      <dsp:spPr>
        <a:xfrm rot="4099285">
          <a:off x="2162791" y="4214880"/>
          <a:ext cx="1430689" cy="22763"/>
        </a:xfrm>
        <a:custGeom>
          <a:avLst/>
          <a:gdLst/>
          <a:ahLst/>
          <a:cxnLst/>
          <a:rect l="0" t="0" r="0" b="0"/>
          <a:pathLst>
            <a:path>
              <a:moveTo>
                <a:pt x="0" y="11381"/>
              </a:moveTo>
              <a:lnTo>
                <a:pt x="1430689" y="11381"/>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2842368" y="4190494"/>
        <a:ext cx="71534" cy="71534"/>
      </dsp:txXfrm>
    </dsp:sp>
    <dsp:sp modelId="{8B3CCA42-93A6-4EF0-84C6-3B10D3D162A7}">
      <dsp:nvSpPr>
        <dsp:cNvPr id="0" name=""/>
        <dsp:cNvSpPr/>
      </dsp:nvSpPr>
      <dsp:spPr>
        <a:xfrm>
          <a:off x="3142383" y="4560700"/>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dirty="0"/>
            <a:t>Relativní majetková práva</a:t>
          </a:r>
        </a:p>
      </dsp:txBody>
      <dsp:txXfrm>
        <a:off x="3161732" y="4580049"/>
        <a:ext cx="1282541" cy="621921"/>
      </dsp:txXfrm>
    </dsp:sp>
    <dsp:sp modelId="{BD311068-0B9D-49AE-96A1-0F972E2670D2}">
      <dsp:nvSpPr>
        <dsp:cNvPr id="0" name=""/>
        <dsp:cNvSpPr/>
      </dsp:nvSpPr>
      <dsp:spPr>
        <a:xfrm>
          <a:off x="4463623" y="4879629"/>
          <a:ext cx="528495" cy="22763"/>
        </a:xfrm>
        <a:custGeom>
          <a:avLst/>
          <a:gdLst/>
          <a:ahLst/>
          <a:cxnLst/>
          <a:rect l="0" t="0" r="0" b="0"/>
          <a:pathLst>
            <a:path>
              <a:moveTo>
                <a:pt x="0" y="11381"/>
              </a:moveTo>
              <a:lnTo>
                <a:pt x="528495" y="11381"/>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4714659" y="4877798"/>
        <a:ext cx="26424" cy="26424"/>
      </dsp:txXfrm>
    </dsp:sp>
    <dsp:sp modelId="{43CA6820-FDD9-40C6-BE81-0B7850816803}">
      <dsp:nvSpPr>
        <dsp:cNvPr id="0" name=""/>
        <dsp:cNvSpPr/>
      </dsp:nvSpPr>
      <dsp:spPr>
        <a:xfrm>
          <a:off x="4992119" y="4560700"/>
          <a:ext cx="1321239" cy="660619"/>
        </a:xfrm>
        <a:prstGeom prst="roundRect">
          <a:avLst>
            <a:gd name="adj" fmla="val 10000"/>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a:t>Závazky</a:t>
          </a:r>
        </a:p>
      </dsp:txBody>
      <dsp:txXfrm>
        <a:off x="5011468" y="4580049"/>
        <a:ext cx="1282541" cy="6219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D3019-FF8E-4488-9CDB-2CCB2686FAFE}" type="datetimeFigureOut">
              <a:rPr lang="cs-CZ" smtClean="0"/>
              <a:t>04.03.2025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6A3761-8AF1-481C-9BD4-125E59F8187D}" type="slidenum">
              <a:rPr lang="cs-CZ" smtClean="0"/>
              <a:t>‹#›</a:t>
            </a:fld>
            <a:endParaRPr lang="cs-CZ"/>
          </a:p>
        </p:txBody>
      </p:sp>
    </p:spTree>
    <p:extLst>
      <p:ext uri="{BB962C8B-B14F-4D97-AF65-F5344CB8AC3E}">
        <p14:creationId xmlns:p14="http://schemas.microsoft.com/office/powerpoint/2010/main" val="4072738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49B90F-7544-821C-09D2-12A99D23A653}"/>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D77CCCFE-2AFB-4915-D542-C87E9FA3C4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C43895C9-D595-AF79-544D-07B1B64067F0}"/>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0262EA83-9EAA-5830-C023-7A96E3546B04}"/>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77CE465D-5011-AB01-0CC4-105A34D1EC02}"/>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4843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116FD7-4EC8-17BB-19EE-294C75FE3301}"/>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B746B69C-3BDC-63DF-4039-DB11A2FA82AE}"/>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4A3AD34D-7CE7-1C4B-534F-C294061DEB71}"/>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3E3684F7-E0EC-0E26-FD23-4ECCAE66ACCA}"/>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AA38BD95-FC8A-68B6-8AFD-F824D5A1AEC9}"/>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2698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9E78C666-6713-CD4E-8FCF-8387CFD04294}"/>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C43D9113-4C45-3E33-D49F-2A651B266502}"/>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C5BF0D44-1DC6-6BB8-F209-BEF605352B1E}"/>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27816F33-7E80-FB5E-BC41-6CCCAEDF4F2F}"/>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4C765F76-B76F-8B86-2565-99DE3BB4DFB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98684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0066DC-363B-5FBA-CD99-189E572CFB6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449058A-2EF8-11A1-D4E8-37B4840873F4}"/>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5B65117-B6BF-BF01-E9E4-84B44E02CA88}"/>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375699E5-8325-B418-219F-A8C7A7A11A87}"/>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F5D32D8E-650D-F902-202F-2462E53AA615}"/>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69677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086423-8094-60BE-80EC-E1C0FE00B84A}"/>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1DC010F5-1791-18B5-5E6F-C427F3E07A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D00714F7-53D1-A5F3-F88F-80B745D0854D}"/>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9119090D-177B-AA4B-D28A-7478B4101C00}"/>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10D78634-5148-7BCD-4B8E-023C4DB9782C}"/>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4037861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B8D016-31F7-83A5-F692-E947EC650268}"/>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DD26D919-9A9E-8DF4-E75A-9AB93CFA744A}"/>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F81D10BF-BC99-E83B-5267-3C14ED50D715}"/>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454A6B23-4030-2AEE-8DE4-E223F7FD7306}"/>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840C5847-69D4-DD28-18A8-E284383253E0}"/>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3A9C0CC0-0468-EAE7-C360-42E8B12C7FA8}"/>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518797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22FE6C-ECEA-8088-0322-ED730A7BDBE5}"/>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EA9964D2-FE5D-47FA-27BA-27C143CF74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9AE715ED-3113-F372-9E60-F17C7D2A3B72}"/>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0750943F-C37E-2677-2CE3-72C30A8623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81E007D4-FB81-40B8-44B2-7B70EBDF8838}"/>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5DA7AEC9-13FF-43FD-DA76-DC47B2815C0A}"/>
              </a:ext>
            </a:extLst>
          </p:cNvPr>
          <p:cNvSpPr>
            <a:spLocks noGrp="1"/>
          </p:cNvSpPr>
          <p:nvPr>
            <p:ph type="dt" sz="half" idx="10"/>
          </p:nvPr>
        </p:nvSpPr>
        <p:spPr/>
        <p:txBody>
          <a:bodyPr/>
          <a:lstStyle/>
          <a:p>
            <a:endParaRPr lang="cs-CZ"/>
          </a:p>
        </p:txBody>
      </p:sp>
      <p:sp>
        <p:nvSpPr>
          <p:cNvPr id="8" name="Zástupný symbol pro zápatí 7">
            <a:extLst>
              <a:ext uri="{FF2B5EF4-FFF2-40B4-BE49-F238E27FC236}">
                <a16:creationId xmlns:a16="http://schemas.microsoft.com/office/drawing/2014/main" id="{8AC7D700-02F4-B3B3-8428-6CC88007BACC}"/>
              </a:ext>
            </a:extLst>
          </p:cNvPr>
          <p:cNvSpPr>
            <a:spLocks noGrp="1"/>
          </p:cNvSpPr>
          <p:nvPr>
            <p:ph type="ftr" sz="quarter" idx="11"/>
          </p:nvPr>
        </p:nvSpPr>
        <p:spPr/>
        <p:txBody>
          <a:bodyPr/>
          <a:lstStyle/>
          <a:p>
            <a:r>
              <a:rPr lang="cs-CZ" smtClean="0"/>
              <a:t>Kurz oceňování lesa a rostlinstva</a:t>
            </a:r>
            <a:endParaRPr lang="cs-CZ"/>
          </a:p>
        </p:txBody>
      </p:sp>
      <p:sp>
        <p:nvSpPr>
          <p:cNvPr id="9" name="Zástupný symbol pro číslo snímku 8">
            <a:extLst>
              <a:ext uri="{FF2B5EF4-FFF2-40B4-BE49-F238E27FC236}">
                <a16:creationId xmlns:a16="http://schemas.microsoft.com/office/drawing/2014/main" id="{97638EB8-29E7-21A3-FEFD-B1F796C649A7}"/>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0996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D416763-493D-A3C8-0D92-9533048C66DD}"/>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982E7B67-B555-2D14-0DF9-1F044FAC740B}"/>
              </a:ext>
            </a:extLst>
          </p:cNvPr>
          <p:cNvSpPr>
            <a:spLocks noGrp="1"/>
          </p:cNvSpPr>
          <p:nvPr>
            <p:ph type="dt" sz="half" idx="10"/>
          </p:nvPr>
        </p:nvSpPr>
        <p:spPr/>
        <p:txBody>
          <a:bodyPr/>
          <a:lstStyle/>
          <a:p>
            <a:endParaRPr lang="cs-CZ"/>
          </a:p>
        </p:txBody>
      </p:sp>
      <p:sp>
        <p:nvSpPr>
          <p:cNvPr id="4" name="Zástupný symbol pro zápatí 3">
            <a:extLst>
              <a:ext uri="{FF2B5EF4-FFF2-40B4-BE49-F238E27FC236}">
                <a16:creationId xmlns:a16="http://schemas.microsoft.com/office/drawing/2014/main" id="{771FF367-ED85-9A65-4A6C-4D3498C172D7}"/>
              </a:ext>
            </a:extLst>
          </p:cNvPr>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a:extLst>
              <a:ext uri="{FF2B5EF4-FFF2-40B4-BE49-F238E27FC236}">
                <a16:creationId xmlns:a16="http://schemas.microsoft.com/office/drawing/2014/main" id="{2667955B-BBBD-CE4A-9618-AF952FA8B174}"/>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110902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0A0D7C1-5954-A5E5-585E-F5016DA87999}"/>
              </a:ext>
            </a:extLst>
          </p:cNvPr>
          <p:cNvSpPr>
            <a:spLocks noGrp="1"/>
          </p:cNvSpPr>
          <p:nvPr>
            <p:ph type="dt" sz="half" idx="10"/>
          </p:nvPr>
        </p:nvSpPr>
        <p:spPr/>
        <p:txBody>
          <a:bodyPr/>
          <a:lstStyle/>
          <a:p>
            <a:endParaRPr lang="cs-CZ"/>
          </a:p>
        </p:txBody>
      </p:sp>
      <p:sp>
        <p:nvSpPr>
          <p:cNvPr id="3" name="Zástupný symbol pro zápatí 2">
            <a:extLst>
              <a:ext uri="{FF2B5EF4-FFF2-40B4-BE49-F238E27FC236}">
                <a16:creationId xmlns:a16="http://schemas.microsoft.com/office/drawing/2014/main" id="{8304133B-99AF-136E-2E4C-112427BEED52}"/>
              </a:ext>
            </a:extLst>
          </p:cNvPr>
          <p:cNvSpPr>
            <a:spLocks noGrp="1"/>
          </p:cNvSpPr>
          <p:nvPr>
            <p:ph type="ftr" sz="quarter" idx="11"/>
          </p:nvPr>
        </p:nvSpPr>
        <p:spPr/>
        <p:txBody>
          <a:bodyPr/>
          <a:lstStyle/>
          <a:p>
            <a:r>
              <a:rPr lang="cs-CZ" smtClean="0"/>
              <a:t>Kurz oceňování lesa a rostlinstva</a:t>
            </a:r>
            <a:endParaRPr lang="cs-CZ"/>
          </a:p>
        </p:txBody>
      </p:sp>
      <p:sp>
        <p:nvSpPr>
          <p:cNvPr id="4" name="Zástupný symbol pro číslo snímku 3">
            <a:extLst>
              <a:ext uri="{FF2B5EF4-FFF2-40B4-BE49-F238E27FC236}">
                <a16:creationId xmlns:a16="http://schemas.microsoft.com/office/drawing/2014/main" id="{3CD3A452-D391-9CCB-AC88-39B076B5907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16767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F2B2CC-B2C2-28CC-8AD0-1814F00CA937}"/>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08A78A9-2AA5-E001-CE56-565B492B78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25AD5AD1-308E-D56B-0F15-A93A65678D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AE791DD3-C023-4DD2-E2C9-F54A2D3112DE}"/>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43B7B4D4-07AB-A6F6-3313-73B65A1CE53E}"/>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D5217A30-AE67-7911-C283-9B0E72DCE781}"/>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20160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7ACA648-B5F9-31A8-D46E-7847F3C12FD1}"/>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A0E87341-8B9D-EC8A-F9EE-0B97707A9B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8674B130-D7B9-7205-E811-91E061F3E0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6E687F2-C98D-038F-28B8-40F3B4E68DD6}"/>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2FD26959-8F41-9386-2D42-4432DDD3E9F3}"/>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F8DA72C7-5D8D-8AE3-1787-06F87114D246}"/>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15363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B96EA3E0-167D-4825-B1D4-B0A0542EA2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B3C00B4E-BDA6-A34E-BF44-BC9976511F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B775881-F26B-EF35-7DE9-05C518FD97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sp>
        <p:nvSpPr>
          <p:cNvPr id="5" name="Zástupný symbol pro zápatí 4">
            <a:extLst>
              <a:ext uri="{FF2B5EF4-FFF2-40B4-BE49-F238E27FC236}">
                <a16:creationId xmlns:a16="http://schemas.microsoft.com/office/drawing/2014/main" id="{F40FFC77-CBD8-CCFF-6427-541963982A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0EBC5BC2-20BA-B771-8ED2-910E267ADD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559BE-5633-4A6B-9D41-80061BC8BD94}" type="slidenum">
              <a:rPr lang="cs-CZ" smtClean="0"/>
              <a:t>‹#›</a:t>
            </a:fld>
            <a:endParaRPr lang="cs-CZ"/>
          </a:p>
        </p:txBody>
      </p:sp>
    </p:spTree>
    <p:extLst>
      <p:ext uri="{BB962C8B-B14F-4D97-AF65-F5344CB8AC3E}">
        <p14:creationId xmlns:p14="http://schemas.microsoft.com/office/powerpoint/2010/main" val="1886743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5D6A3AC-8576-D5AC-20BA-66578D5DDC89}"/>
              </a:ext>
            </a:extLst>
          </p:cNvPr>
          <p:cNvSpPr>
            <a:spLocks noGrp="1"/>
          </p:cNvSpPr>
          <p:nvPr>
            <p:ph type="ctrTitle"/>
          </p:nvPr>
        </p:nvSpPr>
        <p:spPr>
          <a:xfrm>
            <a:off x="1524000" y="464949"/>
            <a:ext cx="9144000" cy="4324765"/>
          </a:xfrm>
        </p:spPr>
        <p:txBody>
          <a:bodyPr>
            <a:normAutofit fontScale="90000"/>
          </a:bodyPr>
          <a:lstStyle/>
          <a:p>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Mendelova univerzita v Brně </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Lesnická a dřevařská Fakulta</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Ústav lesnické a dřevařské politiky a ekonomiky</a:t>
            </a: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kumimoji="0" lang="cs-CZ" altLang="cs-CZ" sz="36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KURZ OCEŇOVÁNÍ LESA A ROSTLINSTVA</a:t>
            </a:r>
            <a: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lang="cs-CZ" altLang="cs-CZ" sz="2400" dirty="0">
                <a:solidFill>
                  <a:srgbClr val="000000"/>
                </a:solidFill>
                <a:latin typeface="Calibri" panose="020F0502020204030204"/>
                <a:ea typeface="Times New Roman" panose="02020603050405020304" pitchFamily="18" charset="0"/>
                <a:cs typeface="Calibri Light" panose="020F0302020204030204" pitchFamily="34" charset="0"/>
              </a:rPr>
              <a:t>Zákon č. 89/2012 Sb., občanský zákoník </a:t>
            </a:r>
            <a:r>
              <a:rPr lang="cs-CZ" altLang="cs-CZ" sz="2400" dirty="0" smtClean="0">
                <a:solidFill>
                  <a:srgbClr val="000000"/>
                </a:solidFill>
                <a:latin typeface="Calibri" panose="020F0502020204030204"/>
                <a:ea typeface="Times New Roman" panose="02020603050405020304" pitchFamily="18" charset="0"/>
                <a:cs typeface="Calibri Light" panose="020F0302020204030204" pitchFamily="34" charset="0"/>
              </a:rPr>
              <a:t>(NOZ</a:t>
            </a:r>
            <a:r>
              <a:rPr lang="cs-CZ" altLang="cs-CZ" sz="2400" dirty="0">
                <a:solidFill>
                  <a:srgbClr val="000000"/>
                </a:solidFill>
                <a:latin typeface="Calibri" panose="020F0502020204030204"/>
                <a:ea typeface="Times New Roman" panose="02020603050405020304" pitchFamily="18" charset="0"/>
                <a:cs typeface="Calibri Light" panose="020F0302020204030204" pitchFamily="34" charset="0"/>
              </a:rPr>
              <a:t>)</a:t>
            </a:r>
            <a:r>
              <a:rPr lang="cs-CZ" altLang="cs-CZ" sz="2400" b="1" dirty="0">
                <a:solidFill>
                  <a:srgbClr val="000000"/>
                </a:solidFill>
                <a:latin typeface="Calibri" panose="020F0502020204030204"/>
                <a:ea typeface="Times New Roman" panose="02020603050405020304" pitchFamily="18" charset="0"/>
                <a:cs typeface="Calibri Light" panose="020F0302020204030204" pitchFamily="34" charset="0"/>
              </a:rPr>
              <a:t/>
            </a:r>
            <a:br>
              <a:rPr lang="cs-CZ" altLang="cs-CZ" sz="2400" b="1" dirty="0">
                <a:solidFill>
                  <a:srgbClr val="000000"/>
                </a:solidFill>
                <a:latin typeface="Calibri" panose="020F0502020204030204"/>
                <a:ea typeface="Times New Roman" panose="02020603050405020304" pitchFamily="18" charset="0"/>
                <a:cs typeface="Calibri Light" panose="020F0302020204030204" pitchFamily="34" charset="0"/>
              </a:rPr>
            </a:br>
            <a:r>
              <a:rPr kumimoji="0" lang="cs-CZ" altLang="cs-CZ" sz="240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Majetková práva </a:t>
            </a:r>
            <a: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endParaRPr lang="cs-CZ" dirty="0"/>
          </a:p>
        </p:txBody>
      </p:sp>
      <p:sp>
        <p:nvSpPr>
          <p:cNvPr id="3" name="Podnadpis 2">
            <a:extLst>
              <a:ext uri="{FF2B5EF4-FFF2-40B4-BE49-F238E27FC236}">
                <a16:creationId xmlns:a16="http://schemas.microsoft.com/office/drawing/2014/main" id="{8B9077D6-6E7C-7981-0A1E-D32A9D792AD4}"/>
              </a:ext>
            </a:extLst>
          </p:cNvPr>
          <p:cNvSpPr>
            <a:spLocks noGrp="1"/>
          </p:cNvSpPr>
          <p:nvPr>
            <p:ph type="subTitle" idx="1"/>
          </p:nvPr>
        </p:nvSpPr>
        <p:spPr>
          <a:xfrm>
            <a:off x="1524000" y="4789714"/>
            <a:ext cx="9144000" cy="1062446"/>
          </a:xfrm>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Ing</a:t>
            </a: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 Vlastimil Vala, CSc.</a:t>
            </a:r>
          </a:p>
          <a:p>
            <a:endParaRPr lang="cs-CZ" dirty="0"/>
          </a:p>
        </p:txBody>
      </p:sp>
    </p:spTree>
    <p:extLst>
      <p:ext uri="{BB962C8B-B14F-4D97-AF65-F5344CB8AC3E}">
        <p14:creationId xmlns:p14="http://schemas.microsoft.com/office/powerpoint/2010/main" val="32665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 stavby</a:t>
            </a:r>
            <a:endParaRPr lang="cs-CZ" dirty="0"/>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a:t>§ 1240</a:t>
            </a:r>
          </a:p>
          <a:p>
            <a:pPr marL="0" indent="0">
              <a:buNone/>
            </a:pPr>
            <a:r>
              <a:rPr lang="cs-CZ" dirty="0"/>
              <a:t>(1) Pozemek může být zatížen věcným právem jiné osoby (stavebníka) mít na povrchu nebo pod povrchem pozemku stavbu. Nezáleží na tom, zda se jedná o stavbu již zřízenou či dosud nezřízenou.</a:t>
            </a:r>
          </a:p>
          <a:p>
            <a:pPr marL="0" indent="0">
              <a:buNone/>
            </a:pPr>
            <a:r>
              <a:rPr lang="cs-CZ" dirty="0"/>
              <a:t>(2) Právo stavby může být zřízeno tak, že se vtahuje i na pozemek, kterého sice není pro stavbu zapotřebí, ale slouží k jejímu lepšímu užívání. </a:t>
            </a:r>
          </a:p>
          <a:p>
            <a:pPr marL="0" indent="0">
              <a:buNone/>
            </a:pPr>
            <a:r>
              <a:rPr lang="cs-CZ" dirty="0" smtClean="0"/>
              <a:t>§ </a:t>
            </a:r>
            <a:r>
              <a:rPr lang="cs-CZ" dirty="0"/>
              <a:t>1242</a:t>
            </a:r>
          </a:p>
          <a:p>
            <a:pPr marL="0" indent="0">
              <a:buNone/>
            </a:pPr>
            <a:r>
              <a:rPr lang="cs-CZ" dirty="0" smtClean="0"/>
              <a:t>Právo </a:t>
            </a:r>
            <a:r>
              <a:rPr lang="cs-CZ" dirty="0"/>
              <a:t>stavby je věc nemovitá. Stavba vyhovující právu stavby je jeho součástí, ale také podléhá ustanovením o nemovitých věcech.</a:t>
            </a:r>
          </a:p>
          <a:p>
            <a:pPr marL="0" indent="0">
              <a:buNone/>
            </a:pPr>
            <a:r>
              <a:rPr lang="cs-CZ" dirty="0" smtClean="0"/>
              <a:t>§ </a:t>
            </a:r>
            <a:r>
              <a:rPr lang="cs-CZ" dirty="0"/>
              <a:t>1243</a:t>
            </a:r>
          </a:p>
          <a:p>
            <a:pPr marL="0" indent="0">
              <a:buNone/>
            </a:pPr>
            <a:r>
              <a:rPr lang="cs-CZ" dirty="0" smtClean="0"/>
              <a:t>(</a:t>
            </a:r>
            <a:r>
              <a:rPr lang="cs-CZ" dirty="0"/>
              <a:t>1) Právo stavby se nabývá smlouvou, vydržením, anebo, stanoví-li tak zákon, rozhodnutím orgánu veřejné moci.</a:t>
            </a:r>
          </a:p>
          <a:p>
            <a:pPr marL="0" indent="0">
              <a:buNone/>
            </a:pPr>
            <a:r>
              <a:rPr lang="cs-CZ" dirty="0"/>
              <a:t>(2) Právo stavby zřízené smlouvou vzniká zápisem do veřejného seznamu.</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10</a:t>
            </a:fld>
            <a:endParaRPr lang="cs-CZ"/>
          </a:p>
        </p:txBody>
      </p:sp>
    </p:spTree>
    <p:extLst>
      <p:ext uri="{BB962C8B-B14F-4D97-AF65-F5344CB8AC3E}">
        <p14:creationId xmlns:p14="http://schemas.microsoft.com/office/powerpoint/2010/main" val="3246839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Věcná břemena</a:t>
            </a:r>
            <a:endParaRPr lang="cs-CZ" dirty="0"/>
          </a:p>
        </p:txBody>
      </p:sp>
      <p:sp>
        <p:nvSpPr>
          <p:cNvPr id="3" name="Zástupný symbol pro obsah 2"/>
          <p:cNvSpPr>
            <a:spLocks noGrp="1"/>
          </p:cNvSpPr>
          <p:nvPr>
            <p:ph idx="1"/>
          </p:nvPr>
        </p:nvSpPr>
        <p:spPr/>
        <p:txBody>
          <a:bodyPr>
            <a:normAutofit fontScale="77500" lnSpcReduction="20000"/>
          </a:bodyPr>
          <a:lstStyle/>
          <a:p>
            <a:pPr marL="0" indent="0">
              <a:buNone/>
            </a:pPr>
            <a:r>
              <a:rPr lang="cs-CZ" dirty="0"/>
              <a:t>§ 1257</a:t>
            </a:r>
          </a:p>
          <a:p>
            <a:pPr marL="0" indent="0">
              <a:buNone/>
            </a:pPr>
            <a:r>
              <a:rPr lang="cs-CZ" dirty="0"/>
              <a:t>(1) Věc může být zatížena služebností, která postihuje vlastníka věci jako věcné právo tak, že musí ve prospěch jiného něco trpět nebo se něčeho zdržet.</a:t>
            </a:r>
          </a:p>
          <a:p>
            <a:pPr marL="0" indent="0">
              <a:buNone/>
            </a:pPr>
            <a:r>
              <a:rPr lang="cs-CZ" dirty="0"/>
              <a:t>(2) Vlastník může zatížit svůj pozemek služebností ve prospěch jiného svého pozemku.</a:t>
            </a:r>
          </a:p>
          <a:p>
            <a:pPr marL="0" indent="0">
              <a:buNone/>
            </a:pPr>
            <a:r>
              <a:rPr lang="cs-CZ" dirty="0" smtClean="0"/>
              <a:t>§ </a:t>
            </a:r>
            <a:r>
              <a:rPr lang="cs-CZ" dirty="0"/>
              <a:t>1260</a:t>
            </a:r>
          </a:p>
          <a:p>
            <a:pPr marL="0" indent="0">
              <a:buNone/>
            </a:pPr>
            <a:r>
              <a:rPr lang="cs-CZ" dirty="0" smtClean="0"/>
              <a:t>Služebnost </a:t>
            </a:r>
            <a:r>
              <a:rPr lang="cs-CZ" dirty="0"/>
              <a:t>se nabývá smlouvou, pořízením pro případ smrti nebo vydržením po dobu potřebnou k vydržení vlastnického práva k věci, která má být služebností zatížena. Ze zákona nebo rozhodnutím orgánu veřejné moci se služebnost nabývá v případech stanovených zákonem.</a:t>
            </a:r>
          </a:p>
          <a:p>
            <a:pPr marL="0" indent="0">
              <a:buNone/>
            </a:pPr>
            <a:r>
              <a:rPr lang="cs-CZ" dirty="0" smtClean="0"/>
              <a:t>§ </a:t>
            </a:r>
            <a:r>
              <a:rPr lang="cs-CZ" dirty="0"/>
              <a:t>1261</a:t>
            </a:r>
          </a:p>
          <a:p>
            <a:pPr marL="0" indent="0">
              <a:buNone/>
            </a:pPr>
            <a:r>
              <a:rPr lang="cs-CZ" dirty="0" smtClean="0"/>
              <a:t>Pozemek </a:t>
            </a:r>
            <a:r>
              <a:rPr lang="cs-CZ" dirty="0"/>
              <a:t>určený k plnění funkcí lesa lze zatížit pozemkovou služebností, služebností pastvy nebo služebností braní lesních plodů jen smlouvou, pořízením pro případ smrti nebo rozhodnutím orgánu veřejné moci. Taková služebnost může být zřízena jen jako vykupitelná a podmínky výkupu musí být již při zřízení služebnosti předem určeny.</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11</a:t>
            </a:fld>
            <a:endParaRPr lang="cs-CZ"/>
          </a:p>
        </p:txBody>
      </p:sp>
    </p:spTree>
    <p:extLst>
      <p:ext uri="{BB962C8B-B14F-4D97-AF65-F5344CB8AC3E}">
        <p14:creationId xmlns:p14="http://schemas.microsoft.com/office/powerpoint/2010/main" val="926617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Věcná břemena</a:t>
            </a:r>
            <a:endParaRPr lang="cs-CZ" dirty="0"/>
          </a:p>
        </p:txBody>
      </p:sp>
      <p:sp>
        <p:nvSpPr>
          <p:cNvPr id="3" name="Zástupný symbol pro obsah 2"/>
          <p:cNvSpPr>
            <a:spLocks noGrp="1"/>
          </p:cNvSpPr>
          <p:nvPr>
            <p:ph idx="1"/>
          </p:nvPr>
        </p:nvSpPr>
        <p:spPr/>
        <p:txBody>
          <a:bodyPr>
            <a:normAutofit fontScale="62500" lnSpcReduction="20000"/>
          </a:bodyPr>
          <a:lstStyle/>
          <a:p>
            <a:pPr marL="0" indent="0">
              <a:buNone/>
            </a:pPr>
            <a:r>
              <a:rPr lang="cs-CZ" dirty="0"/>
              <a:t>Některé pozemkové služebnosti:</a:t>
            </a:r>
          </a:p>
          <a:p>
            <a:pPr marL="0" indent="0">
              <a:buNone/>
            </a:pPr>
            <a:r>
              <a:rPr lang="cs-CZ" dirty="0"/>
              <a:t>Služebnost inženýrské sítě</a:t>
            </a:r>
          </a:p>
          <a:p>
            <a:pPr marL="0" indent="0">
              <a:buNone/>
            </a:pPr>
            <a:r>
              <a:rPr lang="cs-CZ" dirty="0"/>
              <a:t>Opora cizí stavby</a:t>
            </a:r>
          </a:p>
          <a:p>
            <a:pPr marL="0" indent="0">
              <a:buNone/>
            </a:pPr>
            <a:r>
              <a:rPr lang="cs-CZ" dirty="0"/>
              <a:t>Služebnost okapu</a:t>
            </a:r>
          </a:p>
          <a:p>
            <a:pPr marL="0" indent="0">
              <a:buNone/>
            </a:pPr>
            <a:r>
              <a:rPr lang="cs-CZ" dirty="0"/>
              <a:t>Právo na svod dešťové vody</a:t>
            </a:r>
          </a:p>
          <a:p>
            <a:pPr marL="0" indent="0">
              <a:buNone/>
            </a:pPr>
            <a:r>
              <a:rPr lang="cs-CZ" dirty="0"/>
              <a:t>Právo na vodu</a:t>
            </a:r>
          </a:p>
          <a:p>
            <a:pPr marL="0" indent="0">
              <a:buNone/>
            </a:pPr>
            <a:r>
              <a:rPr lang="cs-CZ" dirty="0"/>
              <a:t>Služebnost rozlivu</a:t>
            </a:r>
          </a:p>
          <a:p>
            <a:pPr marL="0" indent="0">
              <a:buNone/>
            </a:pPr>
            <a:r>
              <a:rPr lang="cs-CZ" dirty="0"/>
              <a:t>Služebnost stezky, průhonu a cesty</a:t>
            </a:r>
          </a:p>
          <a:p>
            <a:pPr marL="0" indent="0">
              <a:buNone/>
            </a:pPr>
            <a:r>
              <a:rPr lang="cs-CZ" dirty="0"/>
              <a:t>Právo pastvy</a:t>
            </a:r>
          </a:p>
          <a:p>
            <a:pPr marL="0" indent="0">
              <a:buNone/>
            </a:pPr>
            <a:endParaRPr lang="cs-CZ" dirty="0"/>
          </a:p>
          <a:p>
            <a:pPr marL="0" indent="0">
              <a:buNone/>
            </a:pPr>
            <a:r>
              <a:rPr lang="cs-CZ" dirty="0"/>
              <a:t>Užívací právo</a:t>
            </a:r>
          </a:p>
          <a:p>
            <a:pPr marL="0" indent="0">
              <a:buNone/>
            </a:pPr>
            <a:r>
              <a:rPr lang="cs-CZ" dirty="0"/>
              <a:t>Požívací právo</a:t>
            </a:r>
          </a:p>
          <a:p>
            <a:pPr marL="0" indent="0">
              <a:buNone/>
            </a:pPr>
            <a:r>
              <a:rPr lang="cs-CZ" dirty="0"/>
              <a:t>Služebnost bytu</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12</a:t>
            </a:fld>
            <a:endParaRPr lang="cs-CZ"/>
          </a:p>
        </p:txBody>
      </p:sp>
    </p:spTree>
    <p:extLst>
      <p:ext uri="{BB962C8B-B14F-4D97-AF65-F5344CB8AC3E}">
        <p14:creationId xmlns:p14="http://schemas.microsoft.com/office/powerpoint/2010/main" val="165974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Zástavní právo</a:t>
            </a:r>
            <a:endParaRPr lang="cs-CZ" dirty="0"/>
          </a:p>
        </p:txBody>
      </p:sp>
      <p:sp>
        <p:nvSpPr>
          <p:cNvPr id="3" name="Zástupný symbol pro obsah 2"/>
          <p:cNvSpPr>
            <a:spLocks noGrp="1"/>
          </p:cNvSpPr>
          <p:nvPr>
            <p:ph idx="1"/>
          </p:nvPr>
        </p:nvSpPr>
        <p:spPr/>
        <p:txBody>
          <a:bodyPr/>
          <a:lstStyle/>
          <a:p>
            <a:pPr marL="0" indent="0">
              <a:buNone/>
            </a:pPr>
            <a:r>
              <a:rPr lang="cs-CZ" dirty="0"/>
              <a:t>§ 1309</a:t>
            </a:r>
          </a:p>
          <a:p>
            <a:pPr marL="0" indent="0">
              <a:buNone/>
            </a:pPr>
            <a:r>
              <a:rPr lang="cs-CZ" dirty="0"/>
              <a:t>(1) Při zajištění dluhu zástavním právem vznikne věřiteli oprávnění, nesplní-li dlužník dluh řádně a včas, uspokojit se z výtěžku zpeněžení zástavy do ujednané výše, a není-li tato ujednána, do výše pohledávky s příslušenstvím ke dni zpeněžení zástavy.</a:t>
            </a:r>
          </a:p>
          <a:p>
            <a:pPr marL="0" indent="0">
              <a:buNone/>
            </a:pPr>
            <a:r>
              <a:rPr lang="cs-CZ" dirty="0" smtClean="0"/>
              <a:t>§ </a:t>
            </a:r>
            <a:r>
              <a:rPr lang="cs-CZ" dirty="0"/>
              <a:t>1310</a:t>
            </a:r>
          </a:p>
          <a:p>
            <a:pPr marL="0" indent="0">
              <a:buNone/>
            </a:pPr>
            <a:r>
              <a:rPr lang="cs-CZ" dirty="0" smtClean="0"/>
              <a:t>Zástavou </a:t>
            </a:r>
            <a:r>
              <a:rPr lang="cs-CZ" dirty="0"/>
              <a:t>může být každá věc, s níž lze obchodovat.</a:t>
            </a:r>
          </a:p>
          <a:p>
            <a:pPr marL="0" indent="0">
              <a:buNone/>
            </a:pPr>
            <a:endParaRPr lang="cs-CZ" dirty="0"/>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13</a:t>
            </a:fld>
            <a:endParaRPr lang="cs-CZ"/>
          </a:p>
        </p:txBody>
      </p:sp>
    </p:spTree>
    <p:extLst>
      <p:ext uri="{BB962C8B-B14F-4D97-AF65-F5344CB8AC3E}">
        <p14:creationId xmlns:p14="http://schemas.microsoft.com/office/powerpoint/2010/main" val="3821400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Zadržovací právo</a:t>
            </a:r>
            <a:endParaRPr lang="cs-CZ" dirty="0"/>
          </a:p>
        </p:txBody>
      </p:sp>
      <p:sp>
        <p:nvSpPr>
          <p:cNvPr id="3" name="Zástupný symbol pro obsah 2"/>
          <p:cNvSpPr>
            <a:spLocks noGrp="1"/>
          </p:cNvSpPr>
          <p:nvPr>
            <p:ph idx="1"/>
          </p:nvPr>
        </p:nvSpPr>
        <p:spPr/>
        <p:txBody>
          <a:bodyPr/>
          <a:lstStyle/>
          <a:p>
            <a:pPr marL="0" indent="0">
              <a:buNone/>
            </a:pPr>
            <a:r>
              <a:rPr lang="cs-CZ" dirty="0"/>
              <a:t>§ 1395</a:t>
            </a:r>
          </a:p>
          <a:p>
            <a:pPr marL="0" indent="0">
              <a:buNone/>
            </a:pPr>
            <a:r>
              <a:rPr lang="cs-CZ" dirty="0"/>
              <a:t>(1) Kdo má povinnost vydat cizí movitou věc, kterou má u sebe, může ji ze své vůle zadržet k zajištění splatného dluhu osoby, jíž by jinak měl věc vydat.</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14</a:t>
            </a:fld>
            <a:endParaRPr lang="cs-CZ"/>
          </a:p>
        </p:txBody>
      </p:sp>
    </p:spTree>
    <p:extLst>
      <p:ext uri="{BB962C8B-B14F-4D97-AF65-F5344CB8AC3E}">
        <p14:creationId xmlns:p14="http://schemas.microsoft.com/office/powerpoint/2010/main" val="123383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Relativní majetková práva ( závazkové právo)</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a:t>§ 1721</a:t>
            </a:r>
          </a:p>
          <a:p>
            <a:pPr marL="0" indent="0">
              <a:buNone/>
            </a:pPr>
            <a:r>
              <a:rPr lang="cs-CZ" dirty="0" smtClean="0"/>
              <a:t>Ze </a:t>
            </a:r>
            <a:r>
              <a:rPr lang="cs-CZ" dirty="0"/>
              <a:t>závazku má věřitel vůči dlužníku právo na určité plnění jako na pohledávku a dlužník má povinnost toto právo splnění dluhu uspokojit.</a:t>
            </a:r>
          </a:p>
          <a:p>
            <a:pPr marL="0" indent="0">
              <a:buNone/>
            </a:pPr>
            <a:endParaRPr lang="cs-CZ" dirty="0"/>
          </a:p>
          <a:p>
            <a:pPr marL="0" indent="0">
              <a:buNone/>
            </a:pPr>
            <a:endParaRPr lang="cs-CZ" dirty="0"/>
          </a:p>
          <a:p>
            <a:pPr marL="0" indent="0">
              <a:buNone/>
            </a:pPr>
            <a:r>
              <a:rPr lang="cs-CZ" dirty="0"/>
              <a:t>---------------------------------------------------------------------------------------------------------------------</a:t>
            </a:r>
          </a:p>
          <a:p>
            <a:pPr marL="0" indent="0">
              <a:buNone/>
            </a:pPr>
            <a:r>
              <a:rPr lang="cs-CZ" dirty="0"/>
              <a:t>Pozn.: Srovnej § 976:</a:t>
            </a:r>
          </a:p>
          <a:p>
            <a:pPr marL="0" indent="0">
              <a:buNone/>
            </a:pPr>
            <a:r>
              <a:rPr lang="cs-CZ" dirty="0"/>
              <a:t>Absolutní majetková práva působí vůči každému, nestanoví-li něco jiného zákon.</a:t>
            </a:r>
          </a:p>
          <a:p>
            <a:pPr marL="0" indent="0">
              <a:buNone/>
            </a:pPr>
            <a:endParaRPr lang="cs-CZ" dirty="0"/>
          </a:p>
          <a:p>
            <a:pPr marL="0" indent="0">
              <a:buNone/>
            </a:pPr>
            <a:r>
              <a:rPr lang="cs-CZ" dirty="0"/>
              <a:t>Absolutní majetková </a:t>
            </a:r>
            <a:r>
              <a:rPr lang="cs-CZ" dirty="0" smtClean="0"/>
              <a:t>práva</a:t>
            </a:r>
          </a:p>
          <a:p>
            <a:pPr marL="0" indent="0">
              <a:buNone/>
            </a:pPr>
            <a:r>
              <a:rPr lang="cs-CZ" dirty="0" smtClean="0"/>
              <a:t>působí </a:t>
            </a:r>
            <a:r>
              <a:rPr lang="cs-CZ" dirty="0"/>
              <a:t>vůči všem (</a:t>
            </a:r>
            <a:r>
              <a:rPr lang="cs-CZ" dirty="0" err="1"/>
              <a:t>erga</a:t>
            </a:r>
            <a:r>
              <a:rPr lang="cs-CZ" dirty="0"/>
              <a:t> </a:t>
            </a:r>
            <a:r>
              <a:rPr lang="cs-CZ" dirty="0" err="1"/>
              <a:t>omnes</a:t>
            </a:r>
            <a:r>
              <a:rPr lang="cs-CZ" dirty="0"/>
              <a:t>). </a:t>
            </a:r>
          </a:p>
          <a:p>
            <a:pPr marL="0" indent="0">
              <a:buNone/>
            </a:pPr>
            <a:r>
              <a:rPr lang="cs-CZ" dirty="0"/>
              <a:t>Relativní majetková práva (závazkové právo) </a:t>
            </a:r>
            <a:endParaRPr lang="cs-CZ" dirty="0" smtClean="0"/>
          </a:p>
          <a:p>
            <a:pPr marL="0" indent="0">
              <a:buNone/>
            </a:pPr>
            <a:r>
              <a:rPr lang="cs-CZ" dirty="0" smtClean="0"/>
              <a:t>působí </a:t>
            </a:r>
            <a:r>
              <a:rPr lang="cs-CZ" dirty="0"/>
              <a:t>pouze mezi účastníky smluvního vztahu – závazku (inter partes).</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15</a:t>
            </a:fld>
            <a:endParaRPr lang="cs-CZ"/>
          </a:p>
        </p:txBody>
      </p:sp>
    </p:spTree>
    <p:extLst>
      <p:ext uri="{BB962C8B-B14F-4D97-AF65-F5344CB8AC3E}">
        <p14:creationId xmlns:p14="http://schemas.microsoft.com/office/powerpoint/2010/main" val="3303290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dirty="0" smtClean="0"/>
          </a:p>
          <a:p>
            <a:endParaRPr lang="cs-CZ" dirty="0"/>
          </a:p>
          <a:p>
            <a:endParaRPr lang="cs-CZ" dirty="0" smtClean="0"/>
          </a:p>
          <a:p>
            <a:pPr marL="0" indent="0" algn="ctr">
              <a:buNone/>
            </a:pPr>
            <a:r>
              <a:rPr lang="cs-CZ" dirty="0" smtClean="0"/>
              <a:t>Děkuji za pozornost.</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16</a:t>
            </a:fld>
            <a:endParaRPr lang="cs-CZ"/>
          </a:p>
        </p:txBody>
      </p:sp>
    </p:spTree>
    <p:extLst>
      <p:ext uri="{BB962C8B-B14F-4D97-AF65-F5344CB8AC3E}">
        <p14:creationId xmlns:p14="http://schemas.microsoft.com/office/powerpoint/2010/main" val="1436309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2</a:t>
            </a:fld>
            <a:endParaRPr lang="cs-CZ"/>
          </a:p>
        </p:txBody>
      </p:sp>
      <p:graphicFrame>
        <p:nvGraphicFramePr>
          <p:cNvPr id="6" name="Diagram 5">
            <a:extLst>
              <a:ext uri="{FF2B5EF4-FFF2-40B4-BE49-F238E27FC236}">
                <a16:creationId xmlns:a16="http://schemas.microsoft.com/office/drawing/2014/main" id="{C2466489-3166-4C92-81E4-0390FD5DBEE9}"/>
              </a:ext>
            </a:extLst>
          </p:cNvPr>
          <p:cNvGraphicFramePr/>
          <p:nvPr>
            <p:extLst>
              <p:ext uri="{D42A27DB-BD31-4B8C-83A1-F6EECF244321}">
                <p14:modId xmlns:p14="http://schemas.microsoft.com/office/powerpoint/2010/main" val="750112113"/>
              </p:ext>
            </p:extLst>
          </p:nvPr>
        </p:nvGraphicFramePr>
        <p:xfrm>
          <a:off x="1072342" y="806335"/>
          <a:ext cx="9143997" cy="5223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207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Absolutní majetková práva (věcná práva</a:t>
            </a:r>
            <a:r>
              <a:rPr lang="cs-CZ" dirty="0" smtClean="0"/>
              <a:t>)</a:t>
            </a:r>
            <a:br>
              <a:rPr lang="cs-CZ" dirty="0" smtClean="0"/>
            </a:br>
            <a:r>
              <a:rPr lang="cs-CZ" dirty="0" smtClean="0"/>
              <a:t>Všeobecná ustanovení a obecná ustanovení</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 </a:t>
            </a:r>
            <a:r>
              <a:rPr lang="cs-CZ" dirty="0"/>
              <a:t>976</a:t>
            </a:r>
          </a:p>
          <a:p>
            <a:pPr marL="0" indent="0">
              <a:buNone/>
            </a:pPr>
            <a:r>
              <a:rPr lang="cs-CZ" dirty="0" smtClean="0"/>
              <a:t>Absolutní </a:t>
            </a:r>
            <a:r>
              <a:rPr lang="cs-CZ" dirty="0"/>
              <a:t>majetková práva působí vůči každému, nestanoví-li něco jiného zákon.</a:t>
            </a:r>
          </a:p>
          <a:p>
            <a:pPr marL="0" indent="0">
              <a:buNone/>
            </a:pPr>
            <a:r>
              <a:rPr lang="cs-CZ" dirty="0" smtClean="0"/>
              <a:t>§ </a:t>
            </a:r>
            <a:r>
              <a:rPr lang="cs-CZ" dirty="0"/>
              <a:t>977</a:t>
            </a:r>
          </a:p>
          <a:p>
            <a:pPr marL="0" indent="0">
              <a:buNone/>
            </a:pPr>
            <a:r>
              <a:rPr lang="cs-CZ" dirty="0" smtClean="0"/>
              <a:t>Jen </a:t>
            </a:r>
            <a:r>
              <a:rPr lang="cs-CZ" dirty="0"/>
              <a:t>zákon stanoví, která práva k majetku jsou absolutní.</a:t>
            </a:r>
          </a:p>
          <a:p>
            <a:pPr marL="0" indent="0">
              <a:buNone/>
            </a:pPr>
            <a:r>
              <a:rPr lang="cs-CZ" dirty="0" smtClean="0"/>
              <a:t>§ </a:t>
            </a:r>
            <a:r>
              <a:rPr lang="cs-CZ" dirty="0"/>
              <a:t>978</a:t>
            </a:r>
          </a:p>
          <a:p>
            <a:pPr marL="0" indent="0">
              <a:buNone/>
            </a:pPr>
            <a:r>
              <a:rPr lang="cs-CZ" dirty="0" smtClean="0"/>
              <a:t>Od </a:t>
            </a:r>
            <a:r>
              <a:rPr lang="cs-CZ" dirty="0"/>
              <a:t>ustanovení této části se lze odchýlit ujednáním s účinky vůči třetím osobám, jen připouští-li to zákon.</a:t>
            </a:r>
          </a:p>
          <a:p>
            <a:pPr marL="0" indent="0">
              <a:buNone/>
            </a:pPr>
            <a:r>
              <a:rPr lang="cs-CZ" dirty="0" smtClean="0"/>
              <a:t>§ </a:t>
            </a:r>
            <a:r>
              <a:rPr lang="cs-CZ" dirty="0"/>
              <a:t>979</a:t>
            </a:r>
          </a:p>
          <a:p>
            <a:pPr marL="0" indent="0">
              <a:buNone/>
            </a:pPr>
            <a:r>
              <a:rPr lang="cs-CZ" dirty="0"/>
              <a:t>Ustanovení této hlavy se použijí na věci hmotné i nehmotné, na práva však jen potud, připouští-li to jejich povaha a neplyne-li ze zákona něco jiného.</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a:t>
            </a:fld>
            <a:endParaRPr lang="cs-CZ"/>
          </a:p>
        </p:txBody>
      </p:sp>
    </p:spTree>
    <p:extLst>
      <p:ext uri="{BB962C8B-B14F-4D97-AF65-F5344CB8AC3E}">
        <p14:creationId xmlns:p14="http://schemas.microsoft.com/office/powerpoint/2010/main" val="494430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Absolutní majetková práva (věcná práva)</a:t>
            </a:r>
            <a:br>
              <a:rPr lang="cs-CZ" dirty="0"/>
            </a:br>
            <a:r>
              <a:rPr lang="cs-CZ" dirty="0"/>
              <a:t>Všeobecná ustanovení a obecná ustanovení</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980</a:t>
            </a:r>
          </a:p>
          <a:p>
            <a:pPr marL="0" indent="0">
              <a:buNone/>
            </a:pPr>
            <a:r>
              <a:rPr lang="cs-CZ" dirty="0" smtClean="0"/>
              <a:t>(</a:t>
            </a:r>
            <a:r>
              <a:rPr lang="cs-CZ" dirty="0"/>
              <a:t>1) Je-li do veřejného seznamu zapsáno právo k věci, neomlouvá nikoho neznalost zapsaného údaje. Stanoví-li to právní předpis, zapíše se do veřejného seznamu kromě věcného práva i právo užívání nebo požívání, jakož i omezení rozsahu nebo způsobu užívání nebo požívání věci spoluvlastníky.</a:t>
            </a:r>
          </a:p>
          <a:p>
            <a:pPr marL="0" indent="0">
              <a:buNone/>
            </a:pPr>
            <a:r>
              <a:rPr lang="cs-CZ" dirty="0"/>
              <a:t>(2) Je-li právo k věci zapsáno do veřejného seznamu, má se za to, že bylo zapsáno v souladu se skutečným právním stavem. Bylo-li právo k věci z veřejného seznamu vymazáno, má se za to, že neexistuje.</a:t>
            </a:r>
          </a:p>
          <a:p>
            <a:pPr marL="0" indent="0">
              <a:buNone/>
            </a:pPr>
            <a:r>
              <a:rPr lang="cs-CZ" dirty="0" smtClean="0"/>
              <a:t>§ </a:t>
            </a:r>
            <a:r>
              <a:rPr lang="cs-CZ" dirty="0"/>
              <a:t>981</a:t>
            </a:r>
          </a:p>
          <a:p>
            <a:pPr marL="0" indent="0">
              <a:buNone/>
            </a:pPr>
            <a:r>
              <a:rPr lang="cs-CZ" dirty="0" smtClean="0"/>
              <a:t>Je-li </a:t>
            </a:r>
            <a:r>
              <a:rPr lang="cs-CZ" dirty="0"/>
              <a:t>do veřejného seznamu zapsáno věcné právo k věci cizí, má přednost před věcným právem, které není z veřejného seznamu zjevné.</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a:t>
            </a:fld>
            <a:endParaRPr lang="cs-CZ"/>
          </a:p>
        </p:txBody>
      </p:sp>
    </p:spTree>
    <p:extLst>
      <p:ext uri="{BB962C8B-B14F-4D97-AF65-F5344CB8AC3E}">
        <p14:creationId xmlns:p14="http://schemas.microsoft.com/office/powerpoint/2010/main" val="1591913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Držba </a:t>
            </a:r>
          </a:p>
        </p:txBody>
      </p:sp>
      <p:sp>
        <p:nvSpPr>
          <p:cNvPr id="3" name="Zástupný symbol pro obsah 2"/>
          <p:cNvSpPr>
            <a:spLocks noGrp="1"/>
          </p:cNvSpPr>
          <p:nvPr>
            <p:ph idx="1"/>
          </p:nvPr>
        </p:nvSpPr>
        <p:spPr/>
        <p:txBody>
          <a:bodyPr>
            <a:normAutofit/>
          </a:bodyPr>
          <a:lstStyle/>
          <a:p>
            <a:pPr marL="0" indent="0">
              <a:buNone/>
            </a:pPr>
            <a:r>
              <a:rPr lang="cs-CZ" dirty="0" smtClean="0"/>
              <a:t>§ </a:t>
            </a:r>
            <a:r>
              <a:rPr lang="cs-CZ" dirty="0"/>
              <a:t>987</a:t>
            </a:r>
          </a:p>
          <a:p>
            <a:pPr marL="0" indent="0">
              <a:buNone/>
            </a:pPr>
            <a:r>
              <a:rPr lang="cs-CZ" dirty="0"/>
              <a:t>Držitelem je ten, kdo vykonává právo pro sebe.</a:t>
            </a:r>
          </a:p>
          <a:p>
            <a:pPr marL="0" indent="0">
              <a:buNone/>
            </a:pPr>
            <a:r>
              <a:rPr lang="cs-CZ" dirty="0" smtClean="0"/>
              <a:t>§ </a:t>
            </a:r>
            <a:r>
              <a:rPr lang="cs-CZ" dirty="0"/>
              <a:t>988</a:t>
            </a:r>
          </a:p>
          <a:p>
            <a:pPr marL="0" indent="0">
              <a:buNone/>
            </a:pPr>
            <a:r>
              <a:rPr lang="cs-CZ" dirty="0" smtClean="0"/>
              <a:t>(</a:t>
            </a:r>
            <a:r>
              <a:rPr lang="cs-CZ" dirty="0"/>
              <a:t>1) Držet lze právo, které lze právním jednáním převést na jiného a které připouští trvalý nebo opakovaný výkon. </a:t>
            </a:r>
          </a:p>
          <a:p>
            <a:pPr marL="0" indent="0">
              <a:buNone/>
            </a:pPr>
            <a:r>
              <a:rPr lang="cs-CZ" dirty="0" smtClean="0"/>
              <a:t>§ 989</a:t>
            </a:r>
            <a:endParaRPr lang="cs-CZ" dirty="0"/>
          </a:p>
          <a:p>
            <a:pPr marL="0" indent="0">
              <a:buNone/>
            </a:pPr>
            <a:r>
              <a:rPr lang="cs-CZ" dirty="0" smtClean="0"/>
              <a:t>(</a:t>
            </a:r>
            <a:r>
              <a:rPr lang="cs-CZ" dirty="0"/>
              <a:t>1) Vlastnické právo drží ten, kdo se věci ujal, aby ji měl jako vlastník.</a:t>
            </a:r>
          </a:p>
          <a:p>
            <a:pPr marL="0" indent="0">
              <a:buNone/>
            </a:pPr>
            <a:r>
              <a:rPr lang="cs-CZ" dirty="0"/>
              <a:t>(2) Jiné právo drží ten, kdo je počal vykonávat jako osoba, jíž takové právo podle zákona náleží, a komu jiné osoby ve shodě s ním plní.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5</a:t>
            </a:fld>
            <a:endParaRPr lang="cs-CZ"/>
          </a:p>
        </p:txBody>
      </p:sp>
    </p:spTree>
    <p:extLst>
      <p:ext uri="{BB962C8B-B14F-4D97-AF65-F5344CB8AC3E}">
        <p14:creationId xmlns:p14="http://schemas.microsoft.com/office/powerpoint/2010/main" val="3773212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Držba</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990</a:t>
            </a:r>
          </a:p>
          <a:p>
            <a:pPr marL="0" indent="0">
              <a:buNone/>
            </a:pPr>
            <a:r>
              <a:rPr lang="cs-CZ" dirty="0"/>
              <a:t>(1) Držbu lze nabýt bezprostředně tím, že se jí držitel ujme svou mocí. Bezprostředně se držba nabývá v rozsahu, v jakém se jí držitel skutečně ujal.</a:t>
            </a:r>
          </a:p>
          <a:p>
            <a:pPr marL="0" indent="0">
              <a:buNone/>
            </a:pPr>
            <a:r>
              <a:rPr lang="cs-CZ" dirty="0" smtClean="0"/>
              <a:t>§ </a:t>
            </a:r>
            <a:r>
              <a:rPr lang="cs-CZ" dirty="0"/>
              <a:t>994</a:t>
            </a:r>
          </a:p>
          <a:p>
            <a:pPr marL="0" indent="0">
              <a:buNone/>
            </a:pPr>
            <a:r>
              <a:rPr lang="cs-CZ" dirty="0" smtClean="0"/>
              <a:t>Má </a:t>
            </a:r>
            <a:r>
              <a:rPr lang="cs-CZ" dirty="0"/>
              <a:t>se za to, že držba je řádná, poctivá a pravá.</a:t>
            </a:r>
          </a:p>
          <a:p>
            <a:pPr marL="0" indent="0">
              <a:buNone/>
            </a:pPr>
            <a:r>
              <a:rPr lang="cs-CZ" dirty="0" smtClean="0"/>
              <a:t>§ </a:t>
            </a:r>
            <a:r>
              <a:rPr lang="cs-CZ" dirty="0"/>
              <a:t>996</a:t>
            </a:r>
          </a:p>
          <a:p>
            <a:pPr marL="0" indent="0">
              <a:buNone/>
            </a:pPr>
            <a:r>
              <a:rPr lang="cs-CZ" dirty="0" smtClean="0"/>
              <a:t>(</a:t>
            </a:r>
            <a:r>
              <a:rPr lang="cs-CZ" dirty="0"/>
              <a:t>1) Poctivý držitel smí v mezích právního řádu věc držet a užívat ji, ba ji i zničit nebo s ní i jinak nakládat, a není z toho nikomu odpovědný.</a:t>
            </a:r>
          </a:p>
          <a:p>
            <a:pPr marL="0" indent="0">
              <a:buNone/>
            </a:pPr>
            <a:r>
              <a:rPr lang="cs-CZ" dirty="0"/>
              <a:t>(2) Poctivému držiteli náleží všechny plody věci, jakmile se oddělí. Jeho jsou také všechny již vybrané užitky, které za držby dospěly.</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a:t>
            </a:fld>
            <a:endParaRPr lang="cs-CZ"/>
          </a:p>
        </p:txBody>
      </p:sp>
    </p:spTree>
    <p:extLst>
      <p:ext uri="{BB962C8B-B14F-4D97-AF65-F5344CB8AC3E}">
        <p14:creationId xmlns:p14="http://schemas.microsoft.com/office/powerpoint/2010/main" val="3011124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a:r>
            <a:br>
              <a:rPr lang="cs-CZ" dirty="0" smtClean="0"/>
            </a:br>
            <a:r>
              <a:rPr lang="cs-CZ" dirty="0" smtClean="0"/>
              <a:t>Vlastnické </a:t>
            </a:r>
            <a:r>
              <a:rPr lang="cs-CZ" dirty="0"/>
              <a:t>právo </a:t>
            </a:r>
            <a:br>
              <a:rPr lang="cs-CZ" dirty="0"/>
            </a:br>
            <a:endParaRPr lang="cs-CZ"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1011</a:t>
            </a:r>
          </a:p>
          <a:p>
            <a:pPr marL="0" indent="0">
              <a:buNone/>
            </a:pPr>
            <a:r>
              <a:rPr lang="cs-CZ" dirty="0"/>
              <a:t>Vše, co někomu patří, všechny jeho věci hmotné i nehmotné, je jeho vlastnictvím.</a:t>
            </a:r>
          </a:p>
          <a:p>
            <a:pPr marL="0" indent="0">
              <a:buNone/>
            </a:pPr>
            <a:r>
              <a:rPr lang="cs-CZ" dirty="0" smtClean="0"/>
              <a:t>§ </a:t>
            </a:r>
            <a:r>
              <a:rPr lang="cs-CZ" dirty="0"/>
              <a:t>1012</a:t>
            </a:r>
          </a:p>
          <a:p>
            <a:pPr marL="0" indent="0">
              <a:buNone/>
            </a:pPr>
            <a:r>
              <a:rPr lang="cs-CZ" dirty="0" smtClean="0"/>
              <a:t>Vlastník </a:t>
            </a:r>
            <a:r>
              <a:rPr lang="cs-CZ" dirty="0"/>
              <a:t>má právo se svým vlastnictvím v mezích právního řádu libovolně nakládat a jiné osoby z toho vyloučit. Vlastníku se zakazuje nad míru přiměřenou poměrům závažně rušit práva jiných osob, jakož i vykonávat takové činy, jejichž hlavním účelem je jiné osoby obtěžovat nebo poškodit.</a:t>
            </a:r>
          </a:p>
          <a:p>
            <a:pPr marL="0" indent="0">
              <a:buNone/>
            </a:pPr>
            <a:r>
              <a:rPr lang="cs-CZ" dirty="0" smtClean="0"/>
              <a:t>§ </a:t>
            </a:r>
            <a:r>
              <a:rPr lang="cs-CZ" dirty="0"/>
              <a:t>1038</a:t>
            </a:r>
          </a:p>
          <a:p>
            <a:pPr marL="0" indent="0">
              <a:buNone/>
            </a:pPr>
            <a:r>
              <a:rPr lang="cs-CZ" dirty="0" smtClean="0"/>
              <a:t>Ve </a:t>
            </a:r>
            <a:r>
              <a:rPr lang="cs-CZ" dirty="0"/>
              <a:t>veřejném zájmu, který nelze uspokojit jinak, a jen na základě zákona lze vlastnické právo omezit nebo věc vyvlastnit.</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7</a:t>
            </a:fld>
            <a:endParaRPr lang="cs-CZ"/>
          </a:p>
        </p:txBody>
      </p:sp>
    </p:spTree>
    <p:extLst>
      <p:ext uri="{BB962C8B-B14F-4D97-AF65-F5344CB8AC3E}">
        <p14:creationId xmlns:p14="http://schemas.microsoft.com/office/powerpoint/2010/main" val="3976072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Vlastnické právo</a:t>
            </a:r>
          </a:p>
        </p:txBody>
      </p:sp>
      <p:sp>
        <p:nvSpPr>
          <p:cNvPr id="3" name="Zástupný symbol pro obsah 2"/>
          <p:cNvSpPr>
            <a:spLocks noGrp="1"/>
          </p:cNvSpPr>
          <p:nvPr>
            <p:ph idx="1"/>
          </p:nvPr>
        </p:nvSpPr>
        <p:spPr/>
        <p:txBody>
          <a:bodyPr>
            <a:normAutofit fontScale="77500" lnSpcReduction="20000"/>
          </a:bodyPr>
          <a:lstStyle/>
          <a:p>
            <a:pPr marL="0" indent="0">
              <a:buNone/>
            </a:pPr>
            <a:r>
              <a:rPr lang="cs-CZ" dirty="0"/>
              <a:t>§ 1099</a:t>
            </a:r>
          </a:p>
          <a:p>
            <a:pPr marL="0" indent="0">
              <a:buNone/>
            </a:pPr>
            <a:r>
              <a:rPr lang="cs-CZ" dirty="0"/>
              <a:t>Vlastnické právo k věci určené jednotlivě se převádí už samotnou smlouvou k okamžiku její účinnosti, ledaže je jinak ujednáno nebo stanoveno zákonem.</a:t>
            </a:r>
          </a:p>
          <a:p>
            <a:pPr marL="0" indent="0">
              <a:buNone/>
            </a:pPr>
            <a:r>
              <a:rPr lang="cs-CZ" dirty="0" smtClean="0"/>
              <a:t>§ </a:t>
            </a:r>
            <a:r>
              <a:rPr lang="cs-CZ" dirty="0"/>
              <a:t>1105</a:t>
            </a:r>
          </a:p>
          <a:p>
            <a:pPr marL="0" indent="0">
              <a:buNone/>
            </a:pPr>
            <a:r>
              <a:rPr lang="cs-CZ" dirty="0" smtClean="0"/>
              <a:t>Převede-li </a:t>
            </a:r>
            <a:r>
              <a:rPr lang="cs-CZ" dirty="0"/>
              <a:t>se vlastnické právo k nemovité věci zapsané do veřejného seznamu, nabývá se věc do vlastnictví zápisem do takového seznamu.</a:t>
            </a:r>
          </a:p>
          <a:p>
            <a:pPr marL="0" indent="0">
              <a:buNone/>
            </a:pPr>
            <a:r>
              <a:rPr lang="cs-CZ" dirty="0" smtClean="0"/>
              <a:t>§ </a:t>
            </a:r>
            <a:r>
              <a:rPr lang="cs-CZ" dirty="0"/>
              <a:t>1106</a:t>
            </a:r>
          </a:p>
          <a:p>
            <a:pPr marL="0" indent="0">
              <a:buNone/>
            </a:pPr>
            <a:r>
              <a:rPr lang="cs-CZ" dirty="0" smtClean="0"/>
              <a:t>Kdo </a:t>
            </a:r>
            <a:r>
              <a:rPr lang="cs-CZ" dirty="0"/>
              <a:t>nabude vlastnické právo, nabude také práva a povinnosti s věcí spojená.</a:t>
            </a:r>
          </a:p>
          <a:p>
            <a:pPr marL="0" indent="0">
              <a:buNone/>
            </a:pPr>
            <a:r>
              <a:rPr lang="cs-CZ" dirty="0" smtClean="0"/>
              <a:t>§ </a:t>
            </a:r>
            <a:r>
              <a:rPr lang="cs-CZ" dirty="0"/>
              <a:t>1107</a:t>
            </a:r>
          </a:p>
          <a:p>
            <a:pPr marL="0" indent="0">
              <a:buNone/>
            </a:pPr>
            <a:r>
              <a:rPr lang="cs-CZ" dirty="0" smtClean="0"/>
              <a:t>(</a:t>
            </a:r>
            <a:r>
              <a:rPr lang="cs-CZ" dirty="0"/>
              <a:t>1) Kdo nabude vlastnické právo, přejímá také závady váznoucí na věci, které jsou zapsány ve veřejném seznamu; jiné závady přejímá, měl-li a mohl-li je z okolností zjistit nebo bylo-li to ujednáno, anebo stanoví-li tak zákon.</a:t>
            </a:r>
          </a:p>
          <a:p>
            <a:pPr marL="0" indent="0">
              <a:buNone/>
            </a:pPr>
            <a:r>
              <a:rPr lang="cs-CZ" dirty="0"/>
              <a:t>(2) Závady, které nepřejdou, zanikají.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8</a:t>
            </a:fld>
            <a:endParaRPr lang="cs-CZ"/>
          </a:p>
        </p:txBody>
      </p:sp>
    </p:spTree>
    <p:extLst>
      <p:ext uri="{BB962C8B-B14F-4D97-AF65-F5344CB8AC3E}">
        <p14:creationId xmlns:p14="http://schemas.microsoft.com/office/powerpoint/2010/main" val="4033161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Vlastnické právo</a:t>
            </a:r>
          </a:p>
        </p:txBody>
      </p:sp>
      <p:sp>
        <p:nvSpPr>
          <p:cNvPr id="3" name="Zástupný symbol pro obsah 2"/>
          <p:cNvSpPr>
            <a:spLocks noGrp="1"/>
          </p:cNvSpPr>
          <p:nvPr>
            <p:ph idx="1"/>
          </p:nvPr>
        </p:nvSpPr>
        <p:spPr/>
        <p:txBody>
          <a:bodyPr>
            <a:normAutofit/>
          </a:bodyPr>
          <a:lstStyle/>
          <a:p>
            <a:pPr marL="0" indent="0">
              <a:buNone/>
            </a:pPr>
            <a:r>
              <a:rPr lang="cs-CZ" dirty="0"/>
              <a:t>§ 1115</a:t>
            </a:r>
          </a:p>
          <a:p>
            <a:pPr marL="0" indent="0">
              <a:buNone/>
            </a:pPr>
            <a:r>
              <a:rPr lang="cs-CZ" dirty="0"/>
              <a:t>Osoby, jimž náleží vlastnické právo k věci společně, jsou spoluvlastníky.</a:t>
            </a:r>
          </a:p>
          <a:p>
            <a:pPr marL="0" indent="0">
              <a:buNone/>
            </a:pPr>
            <a:r>
              <a:rPr lang="cs-CZ" dirty="0" smtClean="0"/>
              <a:t>§ </a:t>
            </a:r>
            <a:r>
              <a:rPr lang="cs-CZ" dirty="0"/>
              <a:t>1116</a:t>
            </a:r>
          </a:p>
          <a:p>
            <a:pPr marL="0" indent="0">
              <a:buNone/>
            </a:pPr>
            <a:r>
              <a:rPr lang="cs-CZ" dirty="0" smtClean="0"/>
              <a:t>Vzhledem </a:t>
            </a:r>
            <a:r>
              <a:rPr lang="cs-CZ" dirty="0"/>
              <a:t>k věci jako celku, se spoluvlastníci považují za jedinou osobu a nakládají s věcí jako jediná osoba.</a:t>
            </a:r>
          </a:p>
          <a:p>
            <a:pPr marL="0" indent="0">
              <a:buNone/>
            </a:pPr>
            <a:r>
              <a:rPr lang="cs-CZ" dirty="0" smtClean="0"/>
              <a:t>§ </a:t>
            </a:r>
            <a:r>
              <a:rPr lang="cs-CZ" dirty="0"/>
              <a:t>1117</a:t>
            </a:r>
          </a:p>
          <a:p>
            <a:pPr marL="0" indent="0">
              <a:buNone/>
            </a:pPr>
            <a:r>
              <a:rPr lang="cs-CZ" dirty="0" smtClean="0"/>
              <a:t>Každý </a:t>
            </a:r>
            <a:r>
              <a:rPr lang="cs-CZ" dirty="0"/>
              <a:t>spoluvlastník má právo k celé věci. Toto právo je omezeno stejným právem každého dalšího spoluvlastníka.</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9</a:t>
            </a:fld>
            <a:endParaRPr lang="cs-CZ"/>
          </a:p>
        </p:txBody>
      </p:sp>
    </p:spTree>
    <p:extLst>
      <p:ext uri="{BB962C8B-B14F-4D97-AF65-F5344CB8AC3E}">
        <p14:creationId xmlns:p14="http://schemas.microsoft.com/office/powerpoint/2010/main" val="2153759097"/>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TotalTime>
  <Words>1314</Words>
  <Application>Microsoft Office PowerPoint</Application>
  <PresentationFormat>Širokoúhlá obrazovka</PresentationFormat>
  <Paragraphs>155</Paragraphs>
  <Slides>16</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16</vt:i4>
      </vt:variant>
    </vt:vector>
  </HeadingPairs>
  <TitlesOfParts>
    <vt:vector size="21" baseType="lpstr">
      <vt:lpstr>Arial</vt:lpstr>
      <vt:lpstr>Calibri</vt:lpstr>
      <vt:lpstr>Calibri Light</vt:lpstr>
      <vt:lpstr>Times New Roman</vt:lpstr>
      <vt:lpstr>Motiv Office</vt:lpstr>
      <vt:lpstr>       Mendelova univerzita v Brně  Lesnická a dřevařská Fakulta Ústav lesnické a dřevařské politiky a ekonomiky      KURZ OCEŇOVÁNÍ LESA A ROSTLINSTVA Zákon č. 89/2012 Sb., občanský zákoník (NOZ) Majetková práva    </vt:lpstr>
      <vt:lpstr>Prezentace aplikace PowerPoint</vt:lpstr>
      <vt:lpstr>Absolutní majetková práva (věcná práva) Všeobecná ustanovení a obecná ustanovení</vt:lpstr>
      <vt:lpstr>Absolutní majetková práva (věcná práva) Všeobecná ustanovení a obecná ustanovení</vt:lpstr>
      <vt:lpstr>Držba </vt:lpstr>
      <vt:lpstr>Držba</vt:lpstr>
      <vt:lpstr> Vlastnické právo  </vt:lpstr>
      <vt:lpstr>Vlastnické právo</vt:lpstr>
      <vt:lpstr>Vlastnické právo</vt:lpstr>
      <vt:lpstr>Právo stavby</vt:lpstr>
      <vt:lpstr>Věcná břemena</vt:lpstr>
      <vt:lpstr>Věcná břemena</vt:lpstr>
      <vt:lpstr>Zástavní právo</vt:lpstr>
      <vt:lpstr>Zadržovací právo</vt:lpstr>
      <vt:lpstr>Relativní majetková práva ( závazkové právo)</vt:lpstr>
      <vt:lpstr>Prezentace aplikace PowerPoint</vt:lpstr>
    </vt:vector>
  </TitlesOfParts>
  <Company>Státní pozemkový úřad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Mendelova univerzita v Brně  Lesnická a dřevařská Fakulta Ústav lesnické a dřevařské politiky a ekonomiky   KURZ OCEŇOVÁNÍ LESA A ROSTLINSTVA Základní východiska při oceňování majetku a služeb, hodnota a cena, typologie cen, cenové právo v ČR,  tři způsoby oceňování.</dc:title>
  <dc:creator>Vala Vlastimil Ing. CSc.</dc:creator>
  <cp:lastModifiedBy>admin</cp:lastModifiedBy>
  <cp:revision>58</cp:revision>
  <dcterms:created xsi:type="dcterms:W3CDTF">2023-03-17T19:29:58Z</dcterms:created>
  <dcterms:modified xsi:type="dcterms:W3CDTF">2025-03-04T12:24:39Z</dcterms:modified>
</cp:coreProperties>
</file>